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6" r:id="rId4"/>
    <p:sldId id="284" r:id="rId5"/>
    <p:sldId id="267" r:id="rId6"/>
    <p:sldId id="268" r:id="rId7"/>
    <p:sldId id="269" r:id="rId8"/>
    <p:sldId id="270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65" r:id="rId24"/>
    <p:sldId id="29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12AF9-7169-436B-A4C8-E639EC6F4939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879F2-5087-4AAB-B3B4-F391FF60A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879F2-5087-4AAB-B3B4-F391FF60A4A2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BD6A-9F59-4068-B779-5EF501C741FC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D6E9-98AB-4264-BE7C-D36B2890E3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BD6A-9F59-4068-B779-5EF501C741FC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D6E9-98AB-4264-BE7C-D36B2890E3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BD6A-9F59-4068-B779-5EF501C741FC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D6E9-98AB-4264-BE7C-D36B2890E3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BD6A-9F59-4068-B779-5EF501C741FC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D6E9-98AB-4264-BE7C-D36B2890E3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BD6A-9F59-4068-B779-5EF501C741FC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D6E9-98AB-4264-BE7C-D36B2890E3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BD6A-9F59-4068-B779-5EF501C741FC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D6E9-98AB-4264-BE7C-D36B2890E3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BD6A-9F59-4068-B779-5EF501C741FC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D6E9-98AB-4264-BE7C-D36B2890E3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BD6A-9F59-4068-B779-5EF501C741FC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D6E9-98AB-4264-BE7C-D36B2890E3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BD6A-9F59-4068-B779-5EF501C741FC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D6E9-98AB-4264-BE7C-D36B2890E3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BD6A-9F59-4068-B779-5EF501C741FC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D6E9-98AB-4264-BE7C-D36B2890E3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BD6A-9F59-4068-B779-5EF501C741FC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D6E9-98AB-4264-BE7C-D36B2890E3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4BD6A-9F59-4068-B779-5EF501C741FC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BD6E9-98AB-4264-BE7C-D36B2890E3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masterslide.ru/wp-content/uploads/2012/02/%D0%A8%D0%B0%D0%B1%D0%BB%D0%BE%D0%BD%D1%8B-%D1%81%D0%BB%D0%B0%D0%B9%D0%B4%D0%BE%D0%B2-%D1%81-%D0%BF%D0%B0%D0%B7%D0%BB%D0%B0%D0%BC%D0%B8.pptx" TargetMode="External"/><Relationship Id="rId2" Type="http://schemas.openxmlformats.org/officeDocument/2006/relationships/hyperlink" Target="http://s001.radikal.ru/i195/1202/fd/33ad5113e2f9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reamworlds.ru/uploads/posts/2010-06/1276089451_39124158_38472004_eace48eac55c.jpg" TargetMode="External"/><Relationship Id="rId4" Type="http://schemas.openxmlformats.org/officeDocument/2006/relationships/hyperlink" Target="http://www.bankreceptov.ru/pic/skazki-0078.jpg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000108"/>
            <a:ext cx="7858180" cy="104231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</a:t>
            </a:r>
            <a:br>
              <a:rPr lang="ru-RU" sz="1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лицей №1 имени А.С.Пушкина города Томска</a:t>
            </a:r>
            <a:br>
              <a:rPr lang="ru-RU" sz="1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Выполнила: Бондарь Елена Александровна, учитель начальных классов</a:t>
            </a:r>
            <a:endParaRPr lang="ru-RU" sz="1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857496"/>
            <a:ext cx="6400800" cy="1752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ТРЕНАЖЁР ПО МАТЕМАТИКЕ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УМНОЖЕНИЕ НА 6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ДЕЛЕНИЕ НА 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User\Desktop\skazki-00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85926"/>
            <a:ext cx="4608000" cy="4782887"/>
          </a:xfrm>
          <a:prstGeom prst="rect">
            <a:avLst/>
          </a:prstGeom>
          <a:noFill/>
        </p:spPr>
      </p:pic>
      <p:sp>
        <p:nvSpPr>
          <p:cNvPr id="16" name="Солнце 15"/>
          <p:cNvSpPr/>
          <p:nvPr/>
        </p:nvSpPr>
        <p:spPr>
          <a:xfrm>
            <a:off x="5500694" y="2357430"/>
            <a:ext cx="3240000" cy="2880000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6Х8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42844" y="1714488"/>
            <a:ext cx="2001635" cy="1646550"/>
            <a:chOff x="142844" y="1714488"/>
            <a:chExt cx="2001635" cy="1646550"/>
          </a:xfrm>
        </p:grpSpPr>
        <p:sp>
          <p:nvSpPr>
            <p:cNvPr id="11" name="Freeform 38">
              <a:hlinkClick r:id="rId3" action="ppaction://hlinksldjump">
                <a:snd r:embed="rId4" name="chimes.wav" builtIn="1"/>
              </a:hlinkClick>
            </p:cNvPr>
            <p:cNvSpPr>
              <a:spLocks/>
            </p:cNvSpPr>
            <p:nvPr/>
          </p:nvSpPr>
          <p:spPr bwMode="auto">
            <a:xfrm>
              <a:off x="142844" y="1714488"/>
              <a:ext cx="2001635" cy="1646550"/>
            </a:xfrm>
            <a:custGeom>
              <a:avLst/>
              <a:gdLst>
                <a:gd name="T0" fmla="*/ 0 w 838"/>
                <a:gd name="T1" fmla="*/ 0 h 692"/>
                <a:gd name="T2" fmla="*/ 689 w 838"/>
                <a:gd name="T3" fmla="*/ 0 h 692"/>
                <a:gd name="T4" fmla="*/ 689 w 838"/>
                <a:gd name="T5" fmla="*/ 294 h 692"/>
                <a:gd name="T6" fmla="*/ 771 w 838"/>
                <a:gd name="T7" fmla="*/ 271 h 692"/>
                <a:gd name="T8" fmla="*/ 838 w 838"/>
                <a:gd name="T9" fmla="*/ 353 h 692"/>
                <a:gd name="T10" fmla="*/ 778 w 838"/>
                <a:gd name="T11" fmla="*/ 433 h 692"/>
                <a:gd name="T12" fmla="*/ 689 w 838"/>
                <a:gd name="T13" fmla="*/ 405 h 692"/>
                <a:gd name="T14" fmla="*/ 689 w 838"/>
                <a:gd name="T15" fmla="*/ 690 h 692"/>
                <a:gd name="T16" fmla="*/ 397 w 838"/>
                <a:gd name="T17" fmla="*/ 690 h 692"/>
                <a:gd name="T18" fmla="*/ 426 w 838"/>
                <a:gd name="T19" fmla="*/ 605 h 692"/>
                <a:gd name="T20" fmla="*/ 346 w 838"/>
                <a:gd name="T21" fmla="*/ 540 h 692"/>
                <a:gd name="T22" fmla="*/ 261 w 838"/>
                <a:gd name="T23" fmla="*/ 606 h 692"/>
                <a:gd name="T24" fmla="*/ 289 w 838"/>
                <a:gd name="T25" fmla="*/ 690 h 692"/>
                <a:gd name="T26" fmla="*/ 0 w 838"/>
                <a:gd name="T27" fmla="*/ 690 h 692"/>
                <a:gd name="T28" fmla="*/ 0 w 838"/>
                <a:gd name="T29" fmla="*/ 0 h 6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38"/>
                <a:gd name="T46" fmla="*/ 0 h 692"/>
                <a:gd name="T47" fmla="*/ 838 w 838"/>
                <a:gd name="T48" fmla="*/ 692 h 6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38" h="692">
                  <a:moveTo>
                    <a:pt x="0" y="0"/>
                  </a:moveTo>
                  <a:lnTo>
                    <a:pt x="689" y="0"/>
                  </a:lnTo>
                  <a:cubicBezTo>
                    <a:pt x="689" y="0"/>
                    <a:pt x="690" y="248"/>
                    <a:pt x="689" y="294"/>
                  </a:cubicBezTo>
                  <a:cubicBezTo>
                    <a:pt x="718" y="340"/>
                    <a:pt x="724" y="277"/>
                    <a:pt x="771" y="271"/>
                  </a:cubicBezTo>
                  <a:cubicBezTo>
                    <a:pt x="818" y="265"/>
                    <a:pt x="838" y="302"/>
                    <a:pt x="838" y="353"/>
                  </a:cubicBezTo>
                  <a:cubicBezTo>
                    <a:pt x="838" y="404"/>
                    <a:pt x="823" y="431"/>
                    <a:pt x="778" y="433"/>
                  </a:cubicBezTo>
                  <a:cubicBezTo>
                    <a:pt x="733" y="435"/>
                    <a:pt x="715" y="370"/>
                    <a:pt x="689" y="405"/>
                  </a:cubicBezTo>
                  <a:cubicBezTo>
                    <a:pt x="689" y="547"/>
                    <a:pt x="689" y="690"/>
                    <a:pt x="689" y="690"/>
                  </a:cubicBezTo>
                  <a:cubicBezTo>
                    <a:pt x="689" y="690"/>
                    <a:pt x="438" y="692"/>
                    <a:pt x="397" y="690"/>
                  </a:cubicBezTo>
                  <a:cubicBezTo>
                    <a:pt x="367" y="651"/>
                    <a:pt x="426" y="640"/>
                    <a:pt x="426" y="605"/>
                  </a:cubicBezTo>
                  <a:cubicBezTo>
                    <a:pt x="426" y="570"/>
                    <a:pt x="408" y="539"/>
                    <a:pt x="346" y="540"/>
                  </a:cubicBezTo>
                  <a:cubicBezTo>
                    <a:pt x="284" y="541"/>
                    <a:pt x="261" y="567"/>
                    <a:pt x="261" y="606"/>
                  </a:cubicBezTo>
                  <a:cubicBezTo>
                    <a:pt x="261" y="645"/>
                    <a:pt x="322" y="648"/>
                    <a:pt x="289" y="690"/>
                  </a:cubicBezTo>
                  <a:cubicBezTo>
                    <a:pt x="145" y="690"/>
                    <a:pt x="0" y="690"/>
                    <a:pt x="0" y="690"/>
                  </a:cubicBez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71472" y="2071678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48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42844" y="2994592"/>
            <a:ext cx="1995908" cy="2013087"/>
            <a:chOff x="142844" y="2994592"/>
            <a:chExt cx="1995908" cy="2013087"/>
          </a:xfrm>
        </p:grpSpPr>
        <p:sp>
          <p:nvSpPr>
            <p:cNvPr id="9" name="Freeform 2"/>
            <p:cNvSpPr>
              <a:spLocks/>
            </p:cNvSpPr>
            <p:nvPr/>
          </p:nvSpPr>
          <p:spPr bwMode="auto">
            <a:xfrm>
              <a:off x="142844" y="2994592"/>
              <a:ext cx="1995908" cy="2013087"/>
            </a:xfrm>
            <a:custGeom>
              <a:avLst/>
              <a:gdLst>
                <a:gd name="T0" fmla="*/ 0 w 837"/>
                <a:gd name="T1" fmla="*/ 151 h 842"/>
                <a:gd name="T2" fmla="*/ 278 w 837"/>
                <a:gd name="T3" fmla="*/ 151 h 842"/>
                <a:gd name="T4" fmla="*/ 260 w 837"/>
                <a:gd name="T5" fmla="*/ 73 h 842"/>
                <a:gd name="T6" fmla="*/ 337 w 837"/>
                <a:gd name="T7" fmla="*/ 0 h 842"/>
                <a:gd name="T8" fmla="*/ 424 w 837"/>
                <a:gd name="T9" fmla="*/ 61 h 842"/>
                <a:gd name="T10" fmla="*/ 400 w 837"/>
                <a:gd name="T11" fmla="*/ 151 h 842"/>
                <a:gd name="T12" fmla="*/ 687 w 837"/>
                <a:gd name="T13" fmla="*/ 151 h 842"/>
                <a:gd name="T14" fmla="*/ 685 w 837"/>
                <a:gd name="T15" fmla="*/ 436 h 842"/>
                <a:gd name="T16" fmla="*/ 770 w 837"/>
                <a:gd name="T17" fmla="*/ 410 h 842"/>
                <a:gd name="T18" fmla="*/ 837 w 837"/>
                <a:gd name="T19" fmla="*/ 497 h 842"/>
                <a:gd name="T20" fmla="*/ 772 w 837"/>
                <a:gd name="T21" fmla="*/ 579 h 842"/>
                <a:gd name="T22" fmla="*/ 685 w 837"/>
                <a:gd name="T23" fmla="*/ 548 h 842"/>
                <a:gd name="T24" fmla="*/ 685 w 837"/>
                <a:gd name="T25" fmla="*/ 842 h 842"/>
                <a:gd name="T26" fmla="*/ 397 w 837"/>
                <a:gd name="T27" fmla="*/ 842 h 842"/>
                <a:gd name="T28" fmla="*/ 422 w 837"/>
                <a:gd name="T29" fmla="*/ 760 h 842"/>
                <a:gd name="T30" fmla="*/ 343 w 837"/>
                <a:gd name="T31" fmla="*/ 690 h 842"/>
                <a:gd name="T32" fmla="*/ 267 w 837"/>
                <a:gd name="T33" fmla="*/ 752 h 842"/>
                <a:gd name="T34" fmla="*/ 286 w 837"/>
                <a:gd name="T35" fmla="*/ 840 h 842"/>
                <a:gd name="T36" fmla="*/ 0 w 837"/>
                <a:gd name="T37" fmla="*/ 840 h 842"/>
                <a:gd name="T38" fmla="*/ 0 w 837"/>
                <a:gd name="T39" fmla="*/ 151 h 8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7"/>
                <a:gd name="T61" fmla="*/ 0 h 842"/>
                <a:gd name="T62" fmla="*/ 837 w 837"/>
                <a:gd name="T63" fmla="*/ 842 h 84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7" h="842">
                  <a:moveTo>
                    <a:pt x="0" y="151"/>
                  </a:moveTo>
                  <a:cubicBezTo>
                    <a:pt x="77" y="151"/>
                    <a:pt x="164" y="151"/>
                    <a:pt x="278" y="151"/>
                  </a:cubicBezTo>
                  <a:cubicBezTo>
                    <a:pt x="330" y="129"/>
                    <a:pt x="264" y="129"/>
                    <a:pt x="260" y="73"/>
                  </a:cubicBezTo>
                  <a:cubicBezTo>
                    <a:pt x="256" y="17"/>
                    <a:pt x="285" y="0"/>
                    <a:pt x="337" y="0"/>
                  </a:cubicBezTo>
                  <a:cubicBezTo>
                    <a:pt x="389" y="0"/>
                    <a:pt x="426" y="2"/>
                    <a:pt x="424" y="61"/>
                  </a:cubicBezTo>
                  <a:cubicBezTo>
                    <a:pt x="422" y="120"/>
                    <a:pt x="370" y="115"/>
                    <a:pt x="400" y="151"/>
                  </a:cubicBezTo>
                  <a:cubicBezTo>
                    <a:pt x="440" y="151"/>
                    <a:pt x="597" y="153"/>
                    <a:pt x="687" y="151"/>
                  </a:cubicBezTo>
                  <a:cubicBezTo>
                    <a:pt x="687" y="151"/>
                    <a:pt x="685" y="387"/>
                    <a:pt x="685" y="436"/>
                  </a:cubicBezTo>
                  <a:cubicBezTo>
                    <a:pt x="717" y="471"/>
                    <a:pt x="726" y="413"/>
                    <a:pt x="770" y="410"/>
                  </a:cubicBezTo>
                  <a:cubicBezTo>
                    <a:pt x="814" y="407"/>
                    <a:pt x="837" y="446"/>
                    <a:pt x="837" y="497"/>
                  </a:cubicBezTo>
                  <a:cubicBezTo>
                    <a:pt x="837" y="548"/>
                    <a:pt x="815" y="579"/>
                    <a:pt x="772" y="579"/>
                  </a:cubicBezTo>
                  <a:cubicBezTo>
                    <a:pt x="729" y="579"/>
                    <a:pt x="727" y="526"/>
                    <a:pt x="685" y="548"/>
                  </a:cubicBezTo>
                  <a:cubicBezTo>
                    <a:pt x="685" y="689"/>
                    <a:pt x="685" y="783"/>
                    <a:pt x="685" y="842"/>
                  </a:cubicBezTo>
                  <a:cubicBezTo>
                    <a:pt x="619" y="842"/>
                    <a:pt x="439" y="842"/>
                    <a:pt x="397" y="842"/>
                  </a:cubicBezTo>
                  <a:cubicBezTo>
                    <a:pt x="359" y="804"/>
                    <a:pt x="422" y="795"/>
                    <a:pt x="422" y="760"/>
                  </a:cubicBezTo>
                  <a:cubicBezTo>
                    <a:pt x="422" y="725"/>
                    <a:pt x="405" y="689"/>
                    <a:pt x="343" y="690"/>
                  </a:cubicBezTo>
                  <a:cubicBezTo>
                    <a:pt x="281" y="691"/>
                    <a:pt x="269" y="718"/>
                    <a:pt x="267" y="752"/>
                  </a:cubicBezTo>
                  <a:cubicBezTo>
                    <a:pt x="265" y="786"/>
                    <a:pt x="341" y="816"/>
                    <a:pt x="286" y="840"/>
                  </a:cubicBezTo>
                  <a:cubicBezTo>
                    <a:pt x="142" y="840"/>
                    <a:pt x="14" y="839"/>
                    <a:pt x="0" y="840"/>
                  </a:cubicBezTo>
                  <a:cubicBezTo>
                    <a:pt x="1" y="726"/>
                    <a:pt x="1" y="287"/>
                    <a:pt x="0" y="151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42910" y="3786190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cs typeface="Times New Roman" pitchFamily="18" charset="0"/>
                </a:rPr>
                <a:t>36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User\Desktop\skazki-00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4608000" cy="4782887"/>
          </a:xfrm>
          <a:prstGeom prst="rect">
            <a:avLst/>
          </a:prstGeom>
          <a:noFill/>
        </p:spPr>
      </p:pic>
      <p:sp>
        <p:nvSpPr>
          <p:cNvPr id="16" name="Солнце 15"/>
          <p:cNvSpPr/>
          <p:nvPr/>
        </p:nvSpPr>
        <p:spPr>
          <a:xfrm>
            <a:off x="5500694" y="2357430"/>
            <a:ext cx="3240000" cy="2880000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6Х6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285720" y="2923154"/>
            <a:ext cx="1995908" cy="2013087"/>
            <a:chOff x="285720" y="2923154"/>
            <a:chExt cx="1995908" cy="2013087"/>
          </a:xfrm>
        </p:grpSpPr>
        <p:sp>
          <p:nvSpPr>
            <p:cNvPr id="9" name="Freeform 2">
              <a:hlinkClick r:id="rId3" action="ppaction://hlinksldjump">
                <a:snd r:embed="rId4" name="applause.wav" builtIn="1"/>
              </a:hlinkClick>
            </p:cNvPr>
            <p:cNvSpPr>
              <a:spLocks/>
            </p:cNvSpPr>
            <p:nvPr/>
          </p:nvSpPr>
          <p:spPr bwMode="auto">
            <a:xfrm>
              <a:off x="285720" y="2923154"/>
              <a:ext cx="1995908" cy="2013087"/>
            </a:xfrm>
            <a:custGeom>
              <a:avLst/>
              <a:gdLst>
                <a:gd name="T0" fmla="*/ 0 w 837"/>
                <a:gd name="T1" fmla="*/ 151 h 842"/>
                <a:gd name="T2" fmla="*/ 278 w 837"/>
                <a:gd name="T3" fmla="*/ 151 h 842"/>
                <a:gd name="T4" fmla="*/ 260 w 837"/>
                <a:gd name="T5" fmla="*/ 73 h 842"/>
                <a:gd name="T6" fmla="*/ 337 w 837"/>
                <a:gd name="T7" fmla="*/ 0 h 842"/>
                <a:gd name="T8" fmla="*/ 424 w 837"/>
                <a:gd name="T9" fmla="*/ 61 h 842"/>
                <a:gd name="T10" fmla="*/ 400 w 837"/>
                <a:gd name="T11" fmla="*/ 151 h 842"/>
                <a:gd name="T12" fmla="*/ 687 w 837"/>
                <a:gd name="T13" fmla="*/ 151 h 842"/>
                <a:gd name="T14" fmla="*/ 685 w 837"/>
                <a:gd name="T15" fmla="*/ 436 h 842"/>
                <a:gd name="T16" fmla="*/ 770 w 837"/>
                <a:gd name="T17" fmla="*/ 410 h 842"/>
                <a:gd name="T18" fmla="*/ 837 w 837"/>
                <a:gd name="T19" fmla="*/ 497 h 842"/>
                <a:gd name="T20" fmla="*/ 772 w 837"/>
                <a:gd name="T21" fmla="*/ 579 h 842"/>
                <a:gd name="T22" fmla="*/ 685 w 837"/>
                <a:gd name="T23" fmla="*/ 548 h 842"/>
                <a:gd name="T24" fmla="*/ 685 w 837"/>
                <a:gd name="T25" fmla="*/ 842 h 842"/>
                <a:gd name="T26" fmla="*/ 397 w 837"/>
                <a:gd name="T27" fmla="*/ 842 h 842"/>
                <a:gd name="T28" fmla="*/ 422 w 837"/>
                <a:gd name="T29" fmla="*/ 760 h 842"/>
                <a:gd name="T30" fmla="*/ 343 w 837"/>
                <a:gd name="T31" fmla="*/ 690 h 842"/>
                <a:gd name="T32" fmla="*/ 267 w 837"/>
                <a:gd name="T33" fmla="*/ 752 h 842"/>
                <a:gd name="T34" fmla="*/ 286 w 837"/>
                <a:gd name="T35" fmla="*/ 840 h 842"/>
                <a:gd name="T36" fmla="*/ 0 w 837"/>
                <a:gd name="T37" fmla="*/ 840 h 842"/>
                <a:gd name="T38" fmla="*/ 0 w 837"/>
                <a:gd name="T39" fmla="*/ 151 h 8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7"/>
                <a:gd name="T61" fmla="*/ 0 h 842"/>
                <a:gd name="T62" fmla="*/ 837 w 837"/>
                <a:gd name="T63" fmla="*/ 842 h 84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7" h="842">
                  <a:moveTo>
                    <a:pt x="0" y="151"/>
                  </a:moveTo>
                  <a:cubicBezTo>
                    <a:pt x="77" y="151"/>
                    <a:pt x="164" y="151"/>
                    <a:pt x="278" y="151"/>
                  </a:cubicBezTo>
                  <a:cubicBezTo>
                    <a:pt x="330" y="129"/>
                    <a:pt x="264" y="129"/>
                    <a:pt x="260" y="73"/>
                  </a:cubicBezTo>
                  <a:cubicBezTo>
                    <a:pt x="256" y="17"/>
                    <a:pt x="285" y="0"/>
                    <a:pt x="337" y="0"/>
                  </a:cubicBezTo>
                  <a:cubicBezTo>
                    <a:pt x="389" y="0"/>
                    <a:pt x="426" y="2"/>
                    <a:pt x="424" y="61"/>
                  </a:cubicBezTo>
                  <a:cubicBezTo>
                    <a:pt x="422" y="120"/>
                    <a:pt x="370" y="115"/>
                    <a:pt x="400" y="151"/>
                  </a:cubicBezTo>
                  <a:cubicBezTo>
                    <a:pt x="440" y="151"/>
                    <a:pt x="597" y="153"/>
                    <a:pt x="687" y="151"/>
                  </a:cubicBezTo>
                  <a:cubicBezTo>
                    <a:pt x="687" y="151"/>
                    <a:pt x="685" y="387"/>
                    <a:pt x="685" y="436"/>
                  </a:cubicBezTo>
                  <a:cubicBezTo>
                    <a:pt x="717" y="471"/>
                    <a:pt x="726" y="413"/>
                    <a:pt x="770" y="410"/>
                  </a:cubicBezTo>
                  <a:cubicBezTo>
                    <a:pt x="814" y="407"/>
                    <a:pt x="837" y="446"/>
                    <a:pt x="837" y="497"/>
                  </a:cubicBezTo>
                  <a:cubicBezTo>
                    <a:pt x="837" y="548"/>
                    <a:pt x="815" y="579"/>
                    <a:pt x="772" y="579"/>
                  </a:cubicBezTo>
                  <a:cubicBezTo>
                    <a:pt x="729" y="579"/>
                    <a:pt x="727" y="526"/>
                    <a:pt x="685" y="548"/>
                  </a:cubicBezTo>
                  <a:cubicBezTo>
                    <a:pt x="685" y="689"/>
                    <a:pt x="685" y="783"/>
                    <a:pt x="685" y="842"/>
                  </a:cubicBezTo>
                  <a:cubicBezTo>
                    <a:pt x="619" y="842"/>
                    <a:pt x="439" y="842"/>
                    <a:pt x="397" y="842"/>
                  </a:cubicBezTo>
                  <a:cubicBezTo>
                    <a:pt x="359" y="804"/>
                    <a:pt x="422" y="795"/>
                    <a:pt x="422" y="760"/>
                  </a:cubicBezTo>
                  <a:cubicBezTo>
                    <a:pt x="422" y="725"/>
                    <a:pt x="405" y="689"/>
                    <a:pt x="343" y="690"/>
                  </a:cubicBezTo>
                  <a:cubicBezTo>
                    <a:pt x="281" y="691"/>
                    <a:pt x="269" y="718"/>
                    <a:pt x="267" y="752"/>
                  </a:cubicBezTo>
                  <a:cubicBezTo>
                    <a:pt x="265" y="786"/>
                    <a:pt x="341" y="816"/>
                    <a:pt x="286" y="840"/>
                  </a:cubicBezTo>
                  <a:cubicBezTo>
                    <a:pt x="142" y="840"/>
                    <a:pt x="14" y="839"/>
                    <a:pt x="0" y="840"/>
                  </a:cubicBezTo>
                  <a:cubicBezTo>
                    <a:pt x="1" y="726"/>
                    <a:pt x="1" y="287"/>
                    <a:pt x="0" y="151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714348" y="3714752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36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User\Desktop\skazki-00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57166"/>
            <a:ext cx="4608000" cy="47828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643042" y="5214950"/>
            <a:ext cx="605326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БРАТЬЯ ГРИММ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«ХРАБРЫЙ ПОРТНОЙ»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8784000" y="6498000"/>
            <a:ext cx="360000" cy="360000"/>
          </a:xfrm>
          <a:prstGeom prst="actionButtonRetur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276089451_39124158_38472004_eace48eac55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4755086" cy="4968000"/>
          </a:xfrm>
          <a:prstGeom prst="rect">
            <a:avLst/>
          </a:prstGeom>
          <a:noFill/>
        </p:spPr>
      </p:pic>
      <p:sp>
        <p:nvSpPr>
          <p:cNvPr id="4" name="Облако 3"/>
          <p:cNvSpPr/>
          <p:nvPr/>
        </p:nvSpPr>
        <p:spPr>
          <a:xfrm>
            <a:off x="5429256" y="2285992"/>
            <a:ext cx="3240000" cy="28800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16:8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1857356" y="3071810"/>
            <a:ext cx="1640825" cy="2007360"/>
            <a:chOff x="5786446" y="357166"/>
            <a:chExt cx="1640825" cy="2007360"/>
          </a:xfrm>
        </p:grpSpPr>
        <p:sp>
          <p:nvSpPr>
            <p:cNvPr id="11" name="Freeform 36">
              <a:hlinkClick r:id="rId3" action="ppaction://hlinksldjump">
                <a:snd r:embed="rId4" name="click.wav" builtIn="1"/>
              </a:hlinkClick>
            </p:cNvPr>
            <p:cNvSpPr>
              <a:spLocks/>
            </p:cNvSpPr>
            <p:nvPr/>
          </p:nvSpPr>
          <p:spPr bwMode="auto">
            <a:xfrm>
              <a:off x="5786446" y="357166"/>
              <a:ext cx="1640825" cy="2007360"/>
            </a:xfrm>
            <a:custGeom>
              <a:avLst/>
              <a:gdLst>
                <a:gd name="T0" fmla="*/ 293 w 689"/>
                <a:gd name="T1" fmla="*/ 0 h 840"/>
                <a:gd name="T2" fmla="*/ 297 w 689"/>
                <a:gd name="T3" fmla="*/ 21 h 840"/>
                <a:gd name="T4" fmla="*/ 285 w 689"/>
                <a:gd name="T5" fmla="*/ 46 h 840"/>
                <a:gd name="T6" fmla="*/ 266 w 689"/>
                <a:gd name="T7" fmla="*/ 73 h 840"/>
                <a:gd name="T8" fmla="*/ 264 w 689"/>
                <a:gd name="T9" fmla="*/ 105 h 840"/>
                <a:gd name="T10" fmla="*/ 276 w 689"/>
                <a:gd name="T11" fmla="*/ 132 h 840"/>
                <a:gd name="T12" fmla="*/ 306 w 689"/>
                <a:gd name="T13" fmla="*/ 147 h 840"/>
                <a:gd name="T14" fmla="*/ 347 w 689"/>
                <a:gd name="T15" fmla="*/ 151 h 840"/>
                <a:gd name="T16" fmla="*/ 384 w 689"/>
                <a:gd name="T17" fmla="*/ 147 h 840"/>
                <a:gd name="T18" fmla="*/ 417 w 689"/>
                <a:gd name="T19" fmla="*/ 130 h 840"/>
                <a:gd name="T20" fmla="*/ 426 w 689"/>
                <a:gd name="T21" fmla="*/ 111 h 840"/>
                <a:gd name="T22" fmla="*/ 432 w 689"/>
                <a:gd name="T23" fmla="*/ 84 h 840"/>
                <a:gd name="T24" fmla="*/ 417 w 689"/>
                <a:gd name="T25" fmla="*/ 55 h 840"/>
                <a:gd name="T26" fmla="*/ 399 w 689"/>
                <a:gd name="T27" fmla="*/ 33 h 840"/>
                <a:gd name="T28" fmla="*/ 393 w 689"/>
                <a:gd name="T29" fmla="*/ 12 h 840"/>
                <a:gd name="T30" fmla="*/ 411 w 689"/>
                <a:gd name="T31" fmla="*/ 0 h 840"/>
                <a:gd name="T32" fmla="*/ 689 w 689"/>
                <a:gd name="T33" fmla="*/ 292 h 840"/>
                <a:gd name="T34" fmla="*/ 665 w 689"/>
                <a:gd name="T35" fmla="*/ 297 h 840"/>
                <a:gd name="T36" fmla="*/ 636 w 689"/>
                <a:gd name="T37" fmla="*/ 274 h 840"/>
                <a:gd name="T38" fmla="*/ 608 w 689"/>
                <a:gd name="T39" fmla="*/ 264 h 840"/>
                <a:gd name="T40" fmla="*/ 584 w 689"/>
                <a:gd name="T41" fmla="*/ 265 h 840"/>
                <a:gd name="T42" fmla="*/ 549 w 689"/>
                <a:gd name="T43" fmla="*/ 288 h 840"/>
                <a:gd name="T44" fmla="*/ 539 w 689"/>
                <a:gd name="T45" fmla="*/ 324 h 840"/>
                <a:gd name="T46" fmla="*/ 539 w 689"/>
                <a:gd name="T47" fmla="*/ 360 h 840"/>
                <a:gd name="T48" fmla="*/ 543 w 689"/>
                <a:gd name="T49" fmla="*/ 384 h 840"/>
                <a:gd name="T50" fmla="*/ 567 w 689"/>
                <a:gd name="T51" fmla="*/ 423 h 840"/>
                <a:gd name="T52" fmla="*/ 606 w 689"/>
                <a:gd name="T53" fmla="*/ 430 h 840"/>
                <a:gd name="T54" fmla="*/ 635 w 689"/>
                <a:gd name="T55" fmla="*/ 418 h 840"/>
                <a:gd name="T56" fmla="*/ 663 w 689"/>
                <a:gd name="T57" fmla="*/ 399 h 840"/>
                <a:gd name="T58" fmla="*/ 689 w 689"/>
                <a:gd name="T59" fmla="*/ 406 h 840"/>
                <a:gd name="T60" fmla="*/ 407 w 689"/>
                <a:gd name="T61" fmla="*/ 688 h 840"/>
                <a:gd name="T62" fmla="*/ 392 w 689"/>
                <a:gd name="T63" fmla="*/ 714 h 840"/>
                <a:gd name="T64" fmla="*/ 411 w 689"/>
                <a:gd name="T65" fmla="*/ 741 h 840"/>
                <a:gd name="T66" fmla="*/ 425 w 689"/>
                <a:gd name="T67" fmla="*/ 759 h 840"/>
                <a:gd name="T68" fmla="*/ 428 w 689"/>
                <a:gd name="T69" fmla="*/ 793 h 840"/>
                <a:gd name="T70" fmla="*/ 408 w 689"/>
                <a:gd name="T71" fmla="*/ 825 h 840"/>
                <a:gd name="T72" fmla="*/ 381 w 689"/>
                <a:gd name="T73" fmla="*/ 835 h 840"/>
                <a:gd name="T74" fmla="*/ 345 w 689"/>
                <a:gd name="T75" fmla="*/ 840 h 840"/>
                <a:gd name="T76" fmla="*/ 314 w 689"/>
                <a:gd name="T77" fmla="*/ 835 h 840"/>
                <a:gd name="T78" fmla="*/ 288 w 689"/>
                <a:gd name="T79" fmla="*/ 822 h 840"/>
                <a:gd name="T80" fmla="*/ 272 w 689"/>
                <a:gd name="T81" fmla="*/ 799 h 840"/>
                <a:gd name="T82" fmla="*/ 267 w 689"/>
                <a:gd name="T83" fmla="*/ 768 h 840"/>
                <a:gd name="T84" fmla="*/ 278 w 689"/>
                <a:gd name="T85" fmla="*/ 742 h 840"/>
                <a:gd name="T86" fmla="*/ 296 w 689"/>
                <a:gd name="T87" fmla="*/ 726 h 840"/>
                <a:gd name="T88" fmla="*/ 302 w 689"/>
                <a:gd name="T89" fmla="*/ 702 h 840"/>
                <a:gd name="T90" fmla="*/ 0 w 689"/>
                <a:gd name="T91" fmla="*/ 688 h 840"/>
                <a:gd name="T92" fmla="*/ 9 w 689"/>
                <a:gd name="T93" fmla="*/ 391 h 840"/>
                <a:gd name="T94" fmla="*/ 35 w 689"/>
                <a:gd name="T95" fmla="*/ 400 h 840"/>
                <a:gd name="T96" fmla="*/ 63 w 689"/>
                <a:gd name="T97" fmla="*/ 424 h 840"/>
                <a:gd name="T98" fmla="*/ 90 w 689"/>
                <a:gd name="T99" fmla="*/ 429 h 840"/>
                <a:gd name="T100" fmla="*/ 111 w 689"/>
                <a:gd name="T101" fmla="*/ 423 h 840"/>
                <a:gd name="T102" fmla="*/ 131 w 689"/>
                <a:gd name="T103" fmla="*/ 409 h 840"/>
                <a:gd name="T104" fmla="*/ 149 w 689"/>
                <a:gd name="T105" fmla="*/ 375 h 840"/>
                <a:gd name="T106" fmla="*/ 150 w 689"/>
                <a:gd name="T107" fmla="*/ 334 h 840"/>
                <a:gd name="T108" fmla="*/ 144 w 689"/>
                <a:gd name="T109" fmla="*/ 303 h 840"/>
                <a:gd name="T110" fmla="*/ 128 w 689"/>
                <a:gd name="T111" fmla="*/ 280 h 840"/>
                <a:gd name="T112" fmla="*/ 98 w 689"/>
                <a:gd name="T113" fmla="*/ 259 h 840"/>
                <a:gd name="T114" fmla="*/ 69 w 689"/>
                <a:gd name="T115" fmla="*/ 264 h 840"/>
                <a:gd name="T116" fmla="*/ 48 w 689"/>
                <a:gd name="T117" fmla="*/ 277 h 840"/>
                <a:gd name="T118" fmla="*/ 27 w 689"/>
                <a:gd name="T119" fmla="*/ 292 h 840"/>
                <a:gd name="T120" fmla="*/ 0 w 689"/>
                <a:gd name="T121" fmla="*/ 285 h 84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89"/>
                <a:gd name="T184" fmla="*/ 0 h 840"/>
                <a:gd name="T185" fmla="*/ 689 w 689"/>
                <a:gd name="T186" fmla="*/ 840 h 84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89" h="840">
                  <a:moveTo>
                    <a:pt x="0" y="0"/>
                  </a:moveTo>
                  <a:lnTo>
                    <a:pt x="293" y="0"/>
                  </a:lnTo>
                  <a:lnTo>
                    <a:pt x="299" y="10"/>
                  </a:lnTo>
                  <a:lnTo>
                    <a:pt x="297" y="21"/>
                  </a:lnTo>
                  <a:lnTo>
                    <a:pt x="293" y="34"/>
                  </a:lnTo>
                  <a:lnTo>
                    <a:pt x="285" y="46"/>
                  </a:lnTo>
                  <a:lnTo>
                    <a:pt x="267" y="60"/>
                  </a:lnTo>
                  <a:lnTo>
                    <a:pt x="266" y="73"/>
                  </a:lnTo>
                  <a:lnTo>
                    <a:pt x="263" y="93"/>
                  </a:lnTo>
                  <a:lnTo>
                    <a:pt x="264" y="105"/>
                  </a:lnTo>
                  <a:lnTo>
                    <a:pt x="267" y="115"/>
                  </a:lnTo>
                  <a:lnTo>
                    <a:pt x="276" y="132"/>
                  </a:lnTo>
                  <a:lnTo>
                    <a:pt x="291" y="141"/>
                  </a:lnTo>
                  <a:lnTo>
                    <a:pt x="306" y="147"/>
                  </a:lnTo>
                  <a:lnTo>
                    <a:pt x="330" y="153"/>
                  </a:lnTo>
                  <a:lnTo>
                    <a:pt x="347" y="151"/>
                  </a:lnTo>
                  <a:lnTo>
                    <a:pt x="366" y="154"/>
                  </a:lnTo>
                  <a:lnTo>
                    <a:pt x="384" y="147"/>
                  </a:lnTo>
                  <a:lnTo>
                    <a:pt x="398" y="139"/>
                  </a:lnTo>
                  <a:lnTo>
                    <a:pt x="417" y="130"/>
                  </a:lnTo>
                  <a:lnTo>
                    <a:pt x="422" y="120"/>
                  </a:lnTo>
                  <a:lnTo>
                    <a:pt x="426" y="111"/>
                  </a:lnTo>
                  <a:lnTo>
                    <a:pt x="431" y="99"/>
                  </a:lnTo>
                  <a:lnTo>
                    <a:pt x="432" y="84"/>
                  </a:lnTo>
                  <a:lnTo>
                    <a:pt x="426" y="69"/>
                  </a:lnTo>
                  <a:lnTo>
                    <a:pt x="417" y="55"/>
                  </a:lnTo>
                  <a:lnTo>
                    <a:pt x="404" y="42"/>
                  </a:lnTo>
                  <a:lnTo>
                    <a:pt x="399" y="33"/>
                  </a:lnTo>
                  <a:lnTo>
                    <a:pt x="393" y="24"/>
                  </a:lnTo>
                  <a:lnTo>
                    <a:pt x="393" y="12"/>
                  </a:lnTo>
                  <a:lnTo>
                    <a:pt x="399" y="3"/>
                  </a:lnTo>
                  <a:lnTo>
                    <a:pt x="411" y="0"/>
                  </a:lnTo>
                  <a:lnTo>
                    <a:pt x="689" y="0"/>
                  </a:lnTo>
                  <a:lnTo>
                    <a:pt x="689" y="292"/>
                  </a:lnTo>
                  <a:lnTo>
                    <a:pt x="680" y="298"/>
                  </a:lnTo>
                  <a:lnTo>
                    <a:pt x="665" y="297"/>
                  </a:lnTo>
                  <a:lnTo>
                    <a:pt x="651" y="292"/>
                  </a:lnTo>
                  <a:lnTo>
                    <a:pt x="636" y="274"/>
                  </a:lnTo>
                  <a:lnTo>
                    <a:pt x="621" y="268"/>
                  </a:lnTo>
                  <a:lnTo>
                    <a:pt x="608" y="264"/>
                  </a:lnTo>
                  <a:lnTo>
                    <a:pt x="597" y="264"/>
                  </a:lnTo>
                  <a:lnTo>
                    <a:pt x="584" y="265"/>
                  </a:lnTo>
                  <a:lnTo>
                    <a:pt x="563" y="276"/>
                  </a:lnTo>
                  <a:lnTo>
                    <a:pt x="549" y="288"/>
                  </a:lnTo>
                  <a:lnTo>
                    <a:pt x="542" y="306"/>
                  </a:lnTo>
                  <a:lnTo>
                    <a:pt x="539" y="324"/>
                  </a:lnTo>
                  <a:lnTo>
                    <a:pt x="539" y="346"/>
                  </a:lnTo>
                  <a:lnTo>
                    <a:pt x="539" y="360"/>
                  </a:lnTo>
                  <a:lnTo>
                    <a:pt x="540" y="372"/>
                  </a:lnTo>
                  <a:lnTo>
                    <a:pt x="543" y="384"/>
                  </a:lnTo>
                  <a:lnTo>
                    <a:pt x="554" y="406"/>
                  </a:lnTo>
                  <a:lnTo>
                    <a:pt x="567" y="423"/>
                  </a:lnTo>
                  <a:lnTo>
                    <a:pt x="588" y="430"/>
                  </a:lnTo>
                  <a:lnTo>
                    <a:pt x="606" y="430"/>
                  </a:lnTo>
                  <a:lnTo>
                    <a:pt x="627" y="426"/>
                  </a:lnTo>
                  <a:lnTo>
                    <a:pt x="635" y="418"/>
                  </a:lnTo>
                  <a:lnTo>
                    <a:pt x="648" y="406"/>
                  </a:lnTo>
                  <a:lnTo>
                    <a:pt x="663" y="399"/>
                  </a:lnTo>
                  <a:lnTo>
                    <a:pt x="678" y="397"/>
                  </a:lnTo>
                  <a:lnTo>
                    <a:pt x="689" y="406"/>
                  </a:lnTo>
                  <a:lnTo>
                    <a:pt x="689" y="688"/>
                  </a:lnTo>
                  <a:lnTo>
                    <a:pt x="407" y="688"/>
                  </a:lnTo>
                  <a:lnTo>
                    <a:pt x="398" y="694"/>
                  </a:lnTo>
                  <a:lnTo>
                    <a:pt x="392" y="714"/>
                  </a:lnTo>
                  <a:lnTo>
                    <a:pt x="398" y="729"/>
                  </a:lnTo>
                  <a:lnTo>
                    <a:pt x="411" y="741"/>
                  </a:lnTo>
                  <a:lnTo>
                    <a:pt x="417" y="750"/>
                  </a:lnTo>
                  <a:lnTo>
                    <a:pt x="425" y="759"/>
                  </a:lnTo>
                  <a:lnTo>
                    <a:pt x="431" y="778"/>
                  </a:lnTo>
                  <a:lnTo>
                    <a:pt x="428" y="793"/>
                  </a:lnTo>
                  <a:lnTo>
                    <a:pt x="417" y="817"/>
                  </a:lnTo>
                  <a:lnTo>
                    <a:pt x="408" y="825"/>
                  </a:lnTo>
                  <a:lnTo>
                    <a:pt x="393" y="832"/>
                  </a:lnTo>
                  <a:lnTo>
                    <a:pt x="381" y="835"/>
                  </a:lnTo>
                  <a:lnTo>
                    <a:pt x="365" y="838"/>
                  </a:lnTo>
                  <a:lnTo>
                    <a:pt x="345" y="840"/>
                  </a:lnTo>
                  <a:lnTo>
                    <a:pt x="333" y="838"/>
                  </a:lnTo>
                  <a:lnTo>
                    <a:pt x="314" y="835"/>
                  </a:lnTo>
                  <a:lnTo>
                    <a:pt x="297" y="831"/>
                  </a:lnTo>
                  <a:lnTo>
                    <a:pt x="288" y="822"/>
                  </a:lnTo>
                  <a:lnTo>
                    <a:pt x="276" y="813"/>
                  </a:lnTo>
                  <a:lnTo>
                    <a:pt x="272" y="799"/>
                  </a:lnTo>
                  <a:lnTo>
                    <a:pt x="264" y="787"/>
                  </a:lnTo>
                  <a:lnTo>
                    <a:pt x="267" y="768"/>
                  </a:lnTo>
                  <a:lnTo>
                    <a:pt x="272" y="750"/>
                  </a:lnTo>
                  <a:lnTo>
                    <a:pt x="278" y="742"/>
                  </a:lnTo>
                  <a:lnTo>
                    <a:pt x="291" y="735"/>
                  </a:lnTo>
                  <a:lnTo>
                    <a:pt x="296" y="726"/>
                  </a:lnTo>
                  <a:lnTo>
                    <a:pt x="300" y="717"/>
                  </a:lnTo>
                  <a:lnTo>
                    <a:pt x="302" y="702"/>
                  </a:lnTo>
                  <a:lnTo>
                    <a:pt x="290" y="688"/>
                  </a:lnTo>
                  <a:lnTo>
                    <a:pt x="0" y="688"/>
                  </a:lnTo>
                  <a:lnTo>
                    <a:pt x="0" y="403"/>
                  </a:lnTo>
                  <a:lnTo>
                    <a:pt x="9" y="391"/>
                  </a:lnTo>
                  <a:lnTo>
                    <a:pt x="23" y="393"/>
                  </a:lnTo>
                  <a:lnTo>
                    <a:pt x="35" y="400"/>
                  </a:lnTo>
                  <a:lnTo>
                    <a:pt x="48" y="411"/>
                  </a:lnTo>
                  <a:lnTo>
                    <a:pt x="63" y="424"/>
                  </a:lnTo>
                  <a:lnTo>
                    <a:pt x="77" y="426"/>
                  </a:lnTo>
                  <a:lnTo>
                    <a:pt x="90" y="429"/>
                  </a:lnTo>
                  <a:lnTo>
                    <a:pt x="102" y="427"/>
                  </a:lnTo>
                  <a:lnTo>
                    <a:pt x="111" y="423"/>
                  </a:lnTo>
                  <a:lnTo>
                    <a:pt x="123" y="417"/>
                  </a:lnTo>
                  <a:lnTo>
                    <a:pt x="131" y="409"/>
                  </a:lnTo>
                  <a:lnTo>
                    <a:pt x="143" y="399"/>
                  </a:lnTo>
                  <a:lnTo>
                    <a:pt x="149" y="375"/>
                  </a:lnTo>
                  <a:lnTo>
                    <a:pt x="152" y="355"/>
                  </a:lnTo>
                  <a:lnTo>
                    <a:pt x="150" y="334"/>
                  </a:lnTo>
                  <a:lnTo>
                    <a:pt x="147" y="321"/>
                  </a:lnTo>
                  <a:lnTo>
                    <a:pt x="144" y="303"/>
                  </a:lnTo>
                  <a:lnTo>
                    <a:pt x="134" y="289"/>
                  </a:lnTo>
                  <a:lnTo>
                    <a:pt x="128" y="280"/>
                  </a:lnTo>
                  <a:lnTo>
                    <a:pt x="120" y="270"/>
                  </a:lnTo>
                  <a:lnTo>
                    <a:pt x="98" y="259"/>
                  </a:lnTo>
                  <a:lnTo>
                    <a:pt x="83" y="261"/>
                  </a:lnTo>
                  <a:lnTo>
                    <a:pt x="69" y="264"/>
                  </a:lnTo>
                  <a:lnTo>
                    <a:pt x="57" y="271"/>
                  </a:lnTo>
                  <a:lnTo>
                    <a:pt x="48" y="277"/>
                  </a:lnTo>
                  <a:lnTo>
                    <a:pt x="39" y="283"/>
                  </a:lnTo>
                  <a:lnTo>
                    <a:pt x="27" y="292"/>
                  </a:lnTo>
                  <a:lnTo>
                    <a:pt x="12" y="297"/>
                  </a:lnTo>
                  <a:lnTo>
                    <a:pt x="0" y="285"/>
                  </a:ln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612000" tIns="468000" rIns="72000" bIns="36000" anchor="ctr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429388" y="857232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214282" y="1428736"/>
            <a:ext cx="2001635" cy="1646550"/>
            <a:chOff x="214282" y="1428736"/>
            <a:chExt cx="2001635" cy="1646550"/>
          </a:xfrm>
        </p:grpSpPr>
        <p:sp>
          <p:nvSpPr>
            <p:cNvPr id="12" name="Freeform 38"/>
            <p:cNvSpPr>
              <a:spLocks/>
            </p:cNvSpPr>
            <p:nvPr/>
          </p:nvSpPr>
          <p:spPr bwMode="auto">
            <a:xfrm>
              <a:off x="214282" y="1428736"/>
              <a:ext cx="2001635" cy="1646550"/>
            </a:xfrm>
            <a:custGeom>
              <a:avLst/>
              <a:gdLst>
                <a:gd name="T0" fmla="*/ 0 w 838"/>
                <a:gd name="T1" fmla="*/ 0 h 692"/>
                <a:gd name="T2" fmla="*/ 689 w 838"/>
                <a:gd name="T3" fmla="*/ 0 h 692"/>
                <a:gd name="T4" fmla="*/ 689 w 838"/>
                <a:gd name="T5" fmla="*/ 294 h 692"/>
                <a:gd name="T6" fmla="*/ 771 w 838"/>
                <a:gd name="T7" fmla="*/ 271 h 692"/>
                <a:gd name="T8" fmla="*/ 838 w 838"/>
                <a:gd name="T9" fmla="*/ 353 h 692"/>
                <a:gd name="T10" fmla="*/ 778 w 838"/>
                <a:gd name="T11" fmla="*/ 433 h 692"/>
                <a:gd name="T12" fmla="*/ 689 w 838"/>
                <a:gd name="T13" fmla="*/ 405 h 692"/>
                <a:gd name="T14" fmla="*/ 689 w 838"/>
                <a:gd name="T15" fmla="*/ 690 h 692"/>
                <a:gd name="T16" fmla="*/ 397 w 838"/>
                <a:gd name="T17" fmla="*/ 690 h 692"/>
                <a:gd name="T18" fmla="*/ 426 w 838"/>
                <a:gd name="T19" fmla="*/ 605 h 692"/>
                <a:gd name="T20" fmla="*/ 346 w 838"/>
                <a:gd name="T21" fmla="*/ 540 h 692"/>
                <a:gd name="T22" fmla="*/ 261 w 838"/>
                <a:gd name="T23" fmla="*/ 606 h 692"/>
                <a:gd name="T24" fmla="*/ 289 w 838"/>
                <a:gd name="T25" fmla="*/ 690 h 692"/>
                <a:gd name="T26" fmla="*/ 0 w 838"/>
                <a:gd name="T27" fmla="*/ 690 h 692"/>
                <a:gd name="T28" fmla="*/ 0 w 838"/>
                <a:gd name="T29" fmla="*/ 0 h 6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38"/>
                <a:gd name="T46" fmla="*/ 0 h 692"/>
                <a:gd name="T47" fmla="*/ 838 w 838"/>
                <a:gd name="T48" fmla="*/ 692 h 6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38" h="692">
                  <a:moveTo>
                    <a:pt x="0" y="0"/>
                  </a:moveTo>
                  <a:lnTo>
                    <a:pt x="689" y="0"/>
                  </a:lnTo>
                  <a:cubicBezTo>
                    <a:pt x="689" y="0"/>
                    <a:pt x="690" y="248"/>
                    <a:pt x="689" y="294"/>
                  </a:cubicBezTo>
                  <a:cubicBezTo>
                    <a:pt x="718" y="340"/>
                    <a:pt x="724" y="277"/>
                    <a:pt x="771" y="271"/>
                  </a:cubicBezTo>
                  <a:cubicBezTo>
                    <a:pt x="818" y="265"/>
                    <a:pt x="838" y="302"/>
                    <a:pt x="838" y="353"/>
                  </a:cubicBezTo>
                  <a:cubicBezTo>
                    <a:pt x="838" y="404"/>
                    <a:pt x="823" y="431"/>
                    <a:pt x="778" y="433"/>
                  </a:cubicBezTo>
                  <a:cubicBezTo>
                    <a:pt x="733" y="435"/>
                    <a:pt x="715" y="370"/>
                    <a:pt x="689" y="405"/>
                  </a:cubicBezTo>
                  <a:cubicBezTo>
                    <a:pt x="689" y="547"/>
                    <a:pt x="689" y="690"/>
                    <a:pt x="689" y="690"/>
                  </a:cubicBezTo>
                  <a:cubicBezTo>
                    <a:pt x="689" y="690"/>
                    <a:pt x="438" y="692"/>
                    <a:pt x="397" y="690"/>
                  </a:cubicBezTo>
                  <a:cubicBezTo>
                    <a:pt x="367" y="651"/>
                    <a:pt x="426" y="640"/>
                    <a:pt x="426" y="605"/>
                  </a:cubicBezTo>
                  <a:cubicBezTo>
                    <a:pt x="426" y="570"/>
                    <a:pt x="408" y="539"/>
                    <a:pt x="346" y="540"/>
                  </a:cubicBezTo>
                  <a:cubicBezTo>
                    <a:pt x="284" y="541"/>
                    <a:pt x="261" y="567"/>
                    <a:pt x="261" y="606"/>
                  </a:cubicBezTo>
                  <a:cubicBezTo>
                    <a:pt x="261" y="645"/>
                    <a:pt x="322" y="648"/>
                    <a:pt x="289" y="690"/>
                  </a:cubicBezTo>
                  <a:cubicBezTo>
                    <a:pt x="145" y="690"/>
                    <a:pt x="0" y="690"/>
                    <a:pt x="0" y="690"/>
                  </a:cubicBez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857224" y="1857364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214282" y="2708840"/>
            <a:ext cx="1995908" cy="2013087"/>
            <a:chOff x="214282" y="2708840"/>
            <a:chExt cx="1995908" cy="2013087"/>
          </a:xfrm>
        </p:grpSpPr>
        <p:sp>
          <p:nvSpPr>
            <p:cNvPr id="10" name="Freeform 2"/>
            <p:cNvSpPr>
              <a:spLocks/>
            </p:cNvSpPr>
            <p:nvPr/>
          </p:nvSpPr>
          <p:spPr bwMode="auto">
            <a:xfrm>
              <a:off x="214282" y="2708840"/>
              <a:ext cx="1995908" cy="2013087"/>
            </a:xfrm>
            <a:custGeom>
              <a:avLst/>
              <a:gdLst>
                <a:gd name="T0" fmla="*/ 0 w 837"/>
                <a:gd name="T1" fmla="*/ 151 h 842"/>
                <a:gd name="T2" fmla="*/ 278 w 837"/>
                <a:gd name="T3" fmla="*/ 151 h 842"/>
                <a:gd name="T4" fmla="*/ 260 w 837"/>
                <a:gd name="T5" fmla="*/ 73 h 842"/>
                <a:gd name="T6" fmla="*/ 337 w 837"/>
                <a:gd name="T7" fmla="*/ 0 h 842"/>
                <a:gd name="T8" fmla="*/ 424 w 837"/>
                <a:gd name="T9" fmla="*/ 61 h 842"/>
                <a:gd name="T10" fmla="*/ 400 w 837"/>
                <a:gd name="T11" fmla="*/ 151 h 842"/>
                <a:gd name="T12" fmla="*/ 687 w 837"/>
                <a:gd name="T13" fmla="*/ 151 h 842"/>
                <a:gd name="T14" fmla="*/ 685 w 837"/>
                <a:gd name="T15" fmla="*/ 436 h 842"/>
                <a:gd name="T16" fmla="*/ 770 w 837"/>
                <a:gd name="T17" fmla="*/ 410 h 842"/>
                <a:gd name="T18" fmla="*/ 837 w 837"/>
                <a:gd name="T19" fmla="*/ 497 h 842"/>
                <a:gd name="T20" fmla="*/ 772 w 837"/>
                <a:gd name="T21" fmla="*/ 579 h 842"/>
                <a:gd name="T22" fmla="*/ 685 w 837"/>
                <a:gd name="T23" fmla="*/ 548 h 842"/>
                <a:gd name="T24" fmla="*/ 685 w 837"/>
                <a:gd name="T25" fmla="*/ 842 h 842"/>
                <a:gd name="T26" fmla="*/ 397 w 837"/>
                <a:gd name="T27" fmla="*/ 842 h 842"/>
                <a:gd name="T28" fmla="*/ 422 w 837"/>
                <a:gd name="T29" fmla="*/ 760 h 842"/>
                <a:gd name="T30" fmla="*/ 343 w 837"/>
                <a:gd name="T31" fmla="*/ 690 h 842"/>
                <a:gd name="T32" fmla="*/ 267 w 837"/>
                <a:gd name="T33" fmla="*/ 752 h 842"/>
                <a:gd name="T34" fmla="*/ 286 w 837"/>
                <a:gd name="T35" fmla="*/ 840 h 842"/>
                <a:gd name="T36" fmla="*/ 0 w 837"/>
                <a:gd name="T37" fmla="*/ 840 h 842"/>
                <a:gd name="T38" fmla="*/ 0 w 837"/>
                <a:gd name="T39" fmla="*/ 151 h 8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7"/>
                <a:gd name="T61" fmla="*/ 0 h 842"/>
                <a:gd name="T62" fmla="*/ 837 w 837"/>
                <a:gd name="T63" fmla="*/ 842 h 84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7" h="842">
                  <a:moveTo>
                    <a:pt x="0" y="151"/>
                  </a:moveTo>
                  <a:cubicBezTo>
                    <a:pt x="77" y="151"/>
                    <a:pt x="164" y="151"/>
                    <a:pt x="278" y="151"/>
                  </a:cubicBezTo>
                  <a:cubicBezTo>
                    <a:pt x="330" y="129"/>
                    <a:pt x="264" y="129"/>
                    <a:pt x="260" y="73"/>
                  </a:cubicBezTo>
                  <a:cubicBezTo>
                    <a:pt x="256" y="17"/>
                    <a:pt x="285" y="0"/>
                    <a:pt x="337" y="0"/>
                  </a:cubicBezTo>
                  <a:cubicBezTo>
                    <a:pt x="389" y="0"/>
                    <a:pt x="426" y="2"/>
                    <a:pt x="424" y="61"/>
                  </a:cubicBezTo>
                  <a:cubicBezTo>
                    <a:pt x="422" y="120"/>
                    <a:pt x="370" y="115"/>
                    <a:pt x="400" y="151"/>
                  </a:cubicBezTo>
                  <a:cubicBezTo>
                    <a:pt x="440" y="151"/>
                    <a:pt x="597" y="153"/>
                    <a:pt x="687" y="151"/>
                  </a:cubicBezTo>
                  <a:cubicBezTo>
                    <a:pt x="687" y="151"/>
                    <a:pt x="685" y="387"/>
                    <a:pt x="685" y="436"/>
                  </a:cubicBezTo>
                  <a:cubicBezTo>
                    <a:pt x="717" y="471"/>
                    <a:pt x="726" y="413"/>
                    <a:pt x="770" y="410"/>
                  </a:cubicBezTo>
                  <a:cubicBezTo>
                    <a:pt x="814" y="407"/>
                    <a:pt x="837" y="446"/>
                    <a:pt x="837" y="497"/>
                  </a:cubicBezTo>
                  <a:cubicBezTo>
                    <a:pt x="837" y="548"/>
                    <a:pt x="815" y="579"/>
                    <a:pt x="772" y="579"/>
                  </a:cubicBezTo>
                  <a:cubicBezTo>
                    <a:pt x="729" y="579"/>
                    <a:pt x="727" y="526"/>
                    <a:pt x="685" y="548"/>
                  </a:cubicBezTo>
                  <a:cubicBezTo>
                    <a:pt x="685" y="689"/>
                    <a:pt x="685" y="783"/>
                    <a:pt x="685" y="842"/>
                  </a:cubicBezTo>
                  <a:cubicBezTo>
                    <a:pt x="619" y="842"/>
                    <a:pt x="439" y="842"/>
                    <a:pt x="397" y="842"/>
                  </a:cubicBezTo>
                  <a:cubicBezTo>
                    <a:pt x="359" y="804"/>
                    <a:pt x="422" y="795"/>
                    <a:pt x="422" y="760"/>
                  </a:cubicBezTo>
                  <a:cubicBezTo>
                    <a:pt x="422" y="725"/>
                    <a:pt x="405" y="689"/>
                    <a:pt x="343" y="690"/>
                  </a:cubicBezTo>
                  <a:cubicBezTo>
                    <a:pt x="281" y="691"/>
                    <a:pt x="269" y="718"/>
                    <a:pt x="267" y="752"/>
                  </a:cubicBezTo>
                  <a:cubicBezTo>
                    <a:pt x="265" y="786"/>
                    <a:pt x="341" y="816"/>
                    <a:pt x="286" y="840"/>
                  </a:cubicBezTo>
                  <a:cubicBezTo>
                    <a:pt x="142" y="840"/>
                    <a:pt x="14" y="839"/>
                    <a:pt x="0" y="840"/>
                  </a:cubicBezTo>
                  <a:cubicBezTo>
                    <a:pt x="1" y="726"/>
                    <a:pt x="1" y="287"/>
                    <a:pt x="0" y="151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785786" y="3429000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7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214282" y="4361029"/>
            <a:ext cx="1635098" cy="2001633"/>
            <a:chOff x="214282" y="4361029"/>
            <a:chExt cx="1635098" cy="2001633"/>
          </a:xfrm>
        </p:grpSpPr>
        <p:sp>
          <p:nvSpPr>
            <p:cNvPr id="6" name="Freeform 39"/>
            <p:cNvSpPr>
              <a:spLocks/>
            </p:cNvSpPr>
            <p:nvPr/>
          </p:nvSpPr>
          <p:spPr bwMode="auto">
            <a:xfrm>
              <a:off x="214282" y="4361029"/>
              <a:ext cx="1635098" cy="2001633"/>
            </a:xfrm>
            <a:custGeom>
              <a:avLst/>
              <a:gdLst>
                <a:gd name="T0" fmla="*/ 0 w 694"/>
                <a:gd name="T1" fmla="*/ 839 h 839"/>
                <a:gd name="T2" fmla="*/ 0 w 694"/>
                <a:gd name="T3" fmla="*/ 152 h 839"/>
                <a:gd name="T4" fmla="*/ 286 w 694"/>
                <a:gd name="T5" fmla="*/ 152 h 839"/>
                <a:gd name="T6" fmla="*/ 261 w 694"/>
                <a:gd name="T7" fmla="*/ 69 h 839"/>
                <a:gd name="T8" fmla="*/ 347 w 694"/>
                <a:gd name="T9" fmla="*/ 0 h 839"/>
                <a:gd name="T10" fmla="*/ 429 w 694"/>
                <a:gd name="T11" fmla="*/ 65 h 839"/>
                <a:gd name="T12" fmla="*/ 398 w 694"/>
                <a:gd name="T13" fmla="*/ 152 h 839"/>
                <a:gd name="T14" fmla="*/ 694 w 694"/>
                <a:gd name="T15" fmla="*/ 153 h 839"/>
                <a:gd name="T16" fmla="*/ 692 w 694"/>
                <a:gd name="T17" fmla="*/ 443 h 839"/>
                <a:gd name="T18" fmla="*/ 607 w 694"/>
                <a:gd name="T19" fmla="*/ 415 h 839"/>
                <a:gd name="T20" fmla="*/ 542 w 694"/>
                <a:gd name="T21" fmla="*/ 494 h 839"/>
                <a:gd name="T22" fmla="*/ 608 w 694"/>
                <a:gd name="T23" fmla="*/ 579 h 839"/>
                <a:gd name="T24" fmla="*/ 692 w 694"/>
                <a:gd name="T25" fmla="*/ 551 h 839"/>
                <a:gd name="T26" fmla="*/ 692 w 694"/>
                <a:gd name="T27" fmla="*/ 839 h 839"/>
                <a:gd name="T28" fmla="*/ 0 w 694"/>
                <a:gd name="T29" fmla="*/ 839 h 8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94"/>
                <a:gd name="T46" fmla="*/ 0 h 839"/>
                <a:gd name="T47" fmla="*/ 694 w 694"/>
                <a:gd name="T48" fmla="*/ 839 h 8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94" h="839">
                  <a:moveTo>
                    <a:pt x="0" y="839"/>
                  </a:moveTo>
                  <a:cubicBezTo>
                    <a:pt x="0" y="839"/>
                    <a:pt x="1" y="282"/>
                    <a:pt x="0" y="152"/>
                  </a:cubicBezTo>
                  <a:cubicBezTo>
                    <a:pt x="0" y="152"/>
                    <a:pt x="237" y="152"/>
                    <a:pt x="286" y="152"/>
                  </a:cubicBezTo>
                  <a:cubicBezTo>
                    <a:pt x="321" y="120"/>
                    <a:pt x="264" y="111"/>
                    <a:pt x="261" y="69"/>
                  </a:cubicBezTo>
                  <a:cubicBezTo>
                    <a:pt x="258" y="27"/>
                    <a:pt x="296" y="0"/>
                    <a:pt x="347" y="0"/>
                  </a:cubicBezTo>
                  <a:cubicBezTo>
                    <a:pt x="398" y="0"/>
                    <a:pt x="429" y="22"/>
                    <a:pt x="429" y="65"/>
                  </a:cubicBezTo>
                  <a:cubicBezTo>
                    <a:pt x="429" y="108"/>
                    <a:pt x="376" y="110"/>
                    <a:pt x="398" y="152"/>
                  </a:cubicBezTo>
                  <a:cubicBezTo>
                    <a:pt x="541" y="152"/>
                    <a:pt x="635" y="153"/>
                    <a:pt x="694" y="153"/>
                  </a:cubicBezTo>
                  <a:cubicBezTo>
                    <a:pt x="691" y="221"/>
                    <a:pt x="694" y="403"/>
                    <a:pt x="692" y="443"/>
                  </a:cubicBezTo>
                  <a:cubicBezTo>
                    <a:pt x="653" y="473"/>
                    <a:pt x="642" y="415"/>
                    <a:pt x="607" y="415"/>
                  </a:cubicBezTo>
                  <a:cubicBezTo>
                    <a:pt x="572" y="415"/>
                    <a:pt x="541" y="432"/>
                    <a:pt x="542" y="494"/>
                  </a:cubicBezTo>
                  <a:cubicBezTo>
                    <a:pt x="543" y="556"/>
                    <a:pt x="569" y="579"/>
                    <a:pt x="608" y="579"/>
                  </a:cubicBezTo>
                  <a:cubicBezTo>
                    <a:pt x="647" y="579"/>
                    <a:pt x="650" y="518"/>
                    <a:pt x="692" y="551"/>
                  </a:cubicBezTo>
                  <a:cubicBezTo>
                    <a:pt x="692" y="695"/>
                    <a:pt x="692" y="839"/>
                    <a:pt x="692" y="839"/>
                  </a:cubicBezTo>
                  <a:lnTo>
                    <a:pt x="0" y="839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785786" y="5143512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1852243" y="1428736"/>
            <a:ext cx="2004498" cy="2007360"/>
            <a:chOff x="1852243" y="1428736"/>
            <a:chExt cx="2004498" cy="2007360"/>
          </a:xfrm>
        </p:grpSpPr>
        <p:sp>
          <p:nvSpPr>
            <p:cNvPr id="13" name="Freeform 37"/>
            <p:cNvSpPr>
              <a:spLocks/>
            </p:cNvSpPr>
            <p:nvPr/>
          </p:nvSpPr>
          <p:spPr bwMode="auto">
            <a:xfrm>
              <a:off x="1852243" y="1428736"/>
              <a:ext cx="2004498" cy="2007360"/>
            </a:xfrm>
            <a:custGeom>
              <a:avLst/>
              <a:gdLst>
                <a:gd name="T0" fmla="*/ 690 w 840"/>
                <a:gd name="T1" fmla="*/ 0 h 840"/>
                <a:gd name="T2" fmla="*/ 690 w 840"/>
                <a:gd name="T3" fmla="*/ 286 h 840"/>
                <a:gd name="T4" fmla="*/ 768 w 840"/>
                <a:gd name="T5" fmla="*/ 272 h 840"/>
                <a:gd name="T6" fmla="*/ 840 w 840"/>
                <a:gd name="T7" fmla="*/ 342 h 840"/>
                <a:gd name="T8" fmla="*/ 774 w 840"/>
                <a:gd name="T9" fmla="*/ 424 h 840"/>
                <a:gd name="T10" fmla="*/ 690 w 840"/>
                <a:gd name="T11" fmla="*/ 394 h 840"/>
                <a:gd name="T12" fmla="*/ 690 w 840"/>
                <a:gd name="T13" fmla="*/ 688 h 840"/>
                <a:gd name="T14" fmla="*/ 406 w 840"/>
                <a:gd name="T15" fmla="*/ 688 h 840"/>
                <a:gd name="T16" fmla="*/ 432 w 840"/>
                <a:gd name="T17" fmla="*/ 773 h 840"/>
                <a:gd name="T18" fmla="*/ 345 w 840"/>
                <a:gd name="T19" fmla="*/ 840 h 840"/>
                <a:gd name="T20" fmla="*/ 263 w 840"/>
                <a:gd name="T21" fmla="*/ 775 h 840"/>
                <a:gd name="T22" fmla="*/ 294 w 840"/>
                <a:gd name="T23" fmla="*/ 688 h 840"/>
                <a:gd name="T24" fmla="*/ 0 w 840"/>
                <a:gd name="T25" fmla="*/ 688 h 840"/>
                <a:gd name="T26" fmla="*/ 0 w 840"/>
                <a:gd name="T27" fmla="*/ 400 h 840"/>
                <a:gd name="T28" fmla="*/ 82 w 840"/>
                <a:gd name="T29" fmla="*/ 425 h 840"/>
                <a:gd name="T30" fmla="*/ 152 w 840"/>
                <a:gd name="T31" fmla="*/ 346 h 840"/>
                <a:gd name="T32" fmla="*/ 90 w 840"/>
                <a:gd name="T33" fmla="*/ 270 h 840"/>
                <a:gd name="T34" fmla="*/ 2 w 840"/>
                <a:gd name="T35" fmla="*/ 289 h 840"/>
                <a:gd name="T36" fmla="*/ 2 w 840"/>
                <a:gd name="T37" fmla="*/ 1 h 840"/>
                <a:gd name="T38" fmla="*/ 690 w 840"/>
                <a:gd name="T39" fmla="*/ 0 h 8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0"/>
                <a:gd name="T61" fmla="*/ 0 h 840"/>
                <a:gd name="T62" fmla="*/ 840 w 840"/>
                <a:gd name="T63" fmla="*/ 840 h 8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0" h="840">
                  <a:moveTo>
                    <a:pt x="690" y="0"/>
                  </a:moveTo>
                  <a:cubicBezTo>
                    <a:pt x="690" y="77"/>
                    <a:pt x="690" y="172"/>
                    <a:pt x="690" y="286"/>
                  </a:cubicBezTo>
                  <a:cubicBezTo>
                    <a:pt x="712" y="338"/>
                    <a:pt x="712" y="276"/>
                    <a:pt x="768" y="272"/>
                  </a:cubicBezTo>
                  <a:cubicBezTo>
                    <a:pt x="824" y="268"/>
                    <a:pt x="840" y="290"/>
                    <a:pt x="840" y="342"/>
                  </a:cubicBezTo>
                  <a:cubicBezTo>
                    <a:pt x="840" y="394"/>
                    <a:pt x="832" y="422"/>
                    <a:pt x="774" y="424"/>
                  </a:cubicBezTo>
                  <a:cubicBezTo>
                    <a:pt x="716" y="426"/>
                    <a:pt x="726" y="364"/>
                    <a:pt x="690" y="394"/>
                  </a:cubicBezTo>
                  <a:cubicBezTo>
                    <a:pt x="690" y="434"/>
                    <a:pt x="688" y="598"/>
                    <a:pt x="690" y="688"/>
                  </a:cubicBezTo>
                  <a:cubicBezTo>
                    <a:pt x="690" y="688"/>
                    <a:pt x="455" y="688"/>
                    <a:pt x="406" y="688"/>
                  </a:cubicBezTo>
                  <a:cubicBezTo>
                    <a:pt x="371" y="720"/>
                    <a:pt x="429" y="729"/>
                    <a:pt x="432" y="773"/>
                  </a:cubicBezTo>
                  <a:cubicBezTo>
                    <a:pt x="435" y="817"/>
                    <a:pt x="396" y="840"/>
                    <a:pt x="345" y="840"/>
                  </a:cubicBezTo>
                  <a:cubicBezTo>
                    <a:pt x="294" y="840"/>
                    <a:pt x="263" y="818"/>
                    <a:pt x="263" y="775"/>
                  </a:cubicBezTo>
                  <a:cubicBezTo>
                    <a:pt x="263" y="732"/>
                    <a:pt x="316" y="730"/>
                    <a:pt x="294" y="688"/>
                  </a:cubicBezTo>
                  <a:cubicBezTo>
                    <a:pt x="153" y="688"/>
                    <a:pt x="59" y="688"/>
                    <a:pt x="0" y="688"/>
                  </a:cubicBezTo>
                  <a:cubicBezTo>
                    <a:pt x="0" y="622"/>
                    <a:pt x="0" y="442"/>
                    <a:pt x="0" y="400"/>
                  </a:cubicBezTo>
                  <a:cubicBezTo>
                    <a:pt x="38" y="362"/>
                    <a:pt x="47" y="425"/>
                    <a:pt x="82" y="425"/>
                  </a:cubicBezTo>
                  <a:cubicBezTo>
                    <a:pt x="117" y="425"/>
                    <a:pt x="153" y="408"/>
                    <a:pt x="152" y="346"/>
                  </a:cubicBezTo>
                  <a:cubicBezTo>
                    <a:pt x="151" y="284"/>
                    <a:pt x="124" y="272"/>
                    <a:pt x="90" y="270"/>
                  </a:cubicBezTo>
                  <a:cubicBezTo>
                    <a:pt x="56" y="268"/>
                    <a:pt x="26" y="344"/>
                    <a:pt x="2" y="289"/>
                  </a:cubicBezTo>
                  <a:cubicBezTo>
                    <a:pt x="2" y="145"/>
                    <a:pt x="2" y="1"/>
                    <a:pt x="2" y="1"/>
                  </a:cubicBezTo>
                  <a:cubicBezTo>
                    <a:pt x="116" y="2"/>
                    <a:pt x="554" y="1"/>
                    <a:pt x="690" y="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500298" y="1928802"/>
              <a:ext cx="800219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10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1494298" y="4718974"/>
            <a:ext cx="1998770" cy="1649415"/>
            <a:chOff x="1494298" y="4718974"/>
            <a:chExt cx="1998770" cy="1649415"/>
          </a:xfrm>
        </p:grpSpPr>
        <p:sp>
          <p:nvSpPr>
            <p:cNvPr id="7" name="Freeform 40"/>
            <p:cNvSpPr>
              <a:spLocks/>
            </p:cNvSpPr>
            <p:nvPr/>
          </p:nvSpPr>
          <p:spPr bwMode="auto">
            <a:xfrm>
              <a:off x="1494298" y="4718974"/>
              <a:ext cx="1998770" cy="1649415"/>
            </a:xfrm>
            <a:custGeom>
              <a:avLst/>
              <a:gdLst>
                <a:gd name="T0" fmla="*/ 839 w 839"/>
                <a:gd name="T1" fmla="*/ 689 h 689"/>
                <a:gd name="T2" fmla="*/ 150 w 839"/>
                <a:gd name="T3" fmla="*/ 687 h 689"/>
                <a:gd name="T4" fmla="*/ 152 w 839"/>
                <a:gd name="T5" fmla="*/ 405 h 689"/>
                <a:gd name="T6" fmla="*/ 67 w 839"/>
                <a:gd name="T7" fmla="*/ 431 h 689"/>
                <a:gd name="T8" fmla="*/ 0 w 839"/>
                <a:gd name="T9" fmla="*/ 344 h 689"/>
                <a:gd name="T10" fmla="*/ 65 w 839"/>
                <a:gd name="T11" fmla="*/ 262 h 689"/>
                <a:gd name="T12" fmla="*/ 152 w 839"/>
                <a:gd name="T13" fmla="*/ 293 h 689"/>
                <a:gd name="T14" fmla="*/ 151 w 839"/>
                <a:gd name="T15" fmla="*/ 3 h 689"/>
                <a:gd name="T16" fmla="*/ 442 w 839"/>
                <a:gd name="T17" fmla="*/ 2 h 689"/>
                <a:gd name="T18" fmla="*/ 415 w 839"/>
                <a:gd name="T19" fmla="*/ 81 h 689"/>
                <a:gd name="T20" fmla="*/ 494 w 839"/>
                <a:gd name="T21" fmla="*/ 151 h 689"/>
                <a:gd name="T22" fmla="*/ 579 w 839"/>
                <a:gd name="T23" fmla="*/ 85 h 689"/>
                <a:gd name="T24" fmla="*/ 556 w 839"/>
                <a:gd name="T25" fmla="*/ 0 h 689"/>
                <a:gd name="T26" fmla="*/ 839 w 839"/>
                <a:gd name="T27" fmla="*/ 2 h 689"/>
                <a:gd name="T28" fmla="*/ 839 w 839"/>
                <a:gd name="T29" fmla="*/ 293 h 689"/>
                <a:gd name="T30" fmla="*/ 765 w 839"/>
                <a:gd name="T31" fmla="*/ 263 h 689"/>
                <a:gd name="T32" fmla="*/ 687 w 839"/>
                <a:gd name="T33" fmla="*/ 351 h 689"/>
                <a:gd name="T34" fmla="*/ 763 w 839"/>
                <a:gd name="T35" fmla="*/ 433 h 689"/>
                <a:gd name="T36" fmla="*/ 839 w 839"/>
                <a:gd name="T37" fmla="*/ 401 h 689"/>
                <a:gd name="T38" fmla="*/ 839 w 839"/>
                <a:gd name="T39" fmla="*/ 689 h 68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9"/>
                <a:gd name="T61" fmla="*/ 0 h 689"/>
                <a:gd name="T62" fmla="*/ 839 w 839"/>
                <a:gd name="T63" fmla="*/ 689 h 68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9" h="689">
                  <a:moveTo>
                    <a:pt x="839" y="689"/>
                  </a:moveTo>
                  <a:cubicBezTo>
                    <a:pt x="711" y="689"/>
                    <a:pt x="280" y="686"/>
                    <a:pt x="150" y="687"/>
                  </a:cubicBezTo>
                  <a:cubicBezTo>
                    <a:pt x="150" y="687"/>
                    <a:pt x="152" y="454"/>
                    <a:pt x="152" y="405"/>
                  </a:cubicBezTo>
                  <a:cubicBezTo>
                    <a:pt x="120" y="370"/>
                    <a:pt x="111" y="428"/>
                    <a:pt x="67" y="431"/>
                  </a:cubicBezTo>
                  <a:cubicBezTo>
                    <a:pt x="23" y="434"/>
                    <a:pt x="0" y="395"/>
                    <a:pt x="0" y="344"/>
                  </a:cubicBezTo>
                  <a:cubicBezTo>
                    <a:pt x="0" y="293"/>
                    <a:pt x="22" y="262"/>
                    <a:pt x="65" y="262"/>
                  </a:cubicBezTo>
                  <a:cubicBezTo>
                    <a:pt x="108" y="262"/>
                    <a:pt x="110" y="315"/>
                    <a:pt x="152" y="293"/>
                  </a:cubicBezTo>
                  <a:cubicBezTo>
                    <a:pt x="152" y="152"/>
                    <a:pt x="151" y="62"/>
                    <a:pt x="151" y="3"/>
                  </a:cubicBezTo>
                  <a:cubicBezTo>
                    <a:pt x="215" y="1"/>
                    <a:pt x="400" y="2"/>
                    <a:pt x="442" y="2"/>
                  </a:cubicBezTo>
                  <a:cubicBezTo>
                    <a:pt x="480" y="40"/>
                    <a:pt x="415" y="46"/>
                    <a:pt x="415" y="81"/>
                  </a:cubicBezTo>
                  <a:cubicBezTo>
                    <a:pt x="415" y="116"/>
                    <a:pt x="432" y="152"/>
                    <a:pt x="494" y="151"/>
                  </a:cubicBezTo>
                  <a:cubicBezTo>
                    <a:pt x="556" y="150"/>
                    <a:pt x="579" y="124"/>
                    <a:pt x="579" y="85"/>
                  </a:cubicBezTo>
                  <a:cubicBezTo>
                    <a:pt x="579" y="46"/>
                    <a:pt x="523" y="42"/>
                    <a:pt x="556" y="0"/>
                  </a:cubicBezTo>
                  <a:cubicBezTo>
                    <a:pt x="700" y="0"/>
                    <a:pt x="839" y="2"/>
                    <a:pt x="839" y="2"/>
                  </a:cubicBezTo>
                  <a:cubicBezTo>
                    <a:pt x="837" y="80"/>
                    <a:pt x="839" y="161"/>
                    <a:pt x="839" y="293"/>
                  </a:cubicBezTo>
                  <a:cubicBezTo>
                    <a:pt x="809" y="333"/>
                    <a:pt x="811" y="263"/>
                    <a:pt x="765" y="263"/>
                  </a:cubicBezTo>
                  <a:cubicBezTo>
                    <a:pt x="719" y="263"/>
                    <a:pt x="689" y="291"/>
                    <a:pt x="687" y="351"/>
                  </a:cubicBezTo>
                  <a:cubicBezTo>
                    <a:pt x="685" y="411"/>
                    <a:pt x="725" y="435"/>
                    <a:pt x="763" y="433"/>
                  </a:cubicBezTo>
                  <a:cubicBezTo>
                    <a:pt x="801" y="431"/>
                    <a:pt x="807" y="369"/>
                    <a:pt x="839" y="401"/>
                  </a:cubicBezTo>
                  <a:cubicBezTo>
                    <a:pt x="839" y="445"/>
                    <a:pt x="839" y="636"/>
                    <a:pt x="839" y="689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357422" y="5357826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9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3498795" y="1428736"/>
            <a:ext cx="1640824" cy="2007360"/>
            <a:chOff x="3498795" y="1428736"/>
            <a:chExt cx="1640824" cy="2007360"/>
          </a:xfrm>
        </p:grpSpPr>
        <p:sp>
          <p:nvSpPr>
            <p:cNvPr id="14" name="Freeform 42"/>
            <p:cNvSpPr>
              <a:spLocks/>
            </p:cNvSpPr>
            <p:nvPr/>
          </p:nvSpPr>
          <p:spPr bwMode="auto">
            <a:xfrm>
              <a:off x="3498795" y="1428736"/>
              <a:ext cx="1640824" cy="2007360"/>
            </a:xfrm>
            <a:custGeom>
              <a:avLst/>
              <a:gdLst>
                <a:gd name="T0" fmla="*/ 688 w 688"/>
                <a:gd name="T1" fmla="*/ 1 h 840"/>
                <a:gd name="T2" fmla="*/ 688 w 688"/>
                <a:gd name="T3" fmla="*/ 688 h 840"/>
                <a:gd name="T4" fmla="*/ 404 w 688"/>
                <a:gd name="T5" fmla="*/ 688 h 840"/>
                <a:gd name="T6" fmla="*/ 430 w 688"/>
                <a:gd name="T7" fmla="*/ 773 h 840"/>
                <a:gd name="T8" fmla="*/ 343 w 688"/>
                <a:gd name="T9" fmla="*/ 840 h 840"/>
                <a:gd name="T10" fmla="*/ 261 w 688"/>
                <a:gd name="T11" fmla="*/ 775 h 840"/>
                <a:gd name="T12" fmla="*/ 294 w 688"/>
                <a:gd name="T13" fmla="*/ 686 h 840"/>
                <a:gd name="T14" fmla="*/ 0 w 688"/>
                <a:gd name="T15" fmla="*/ 686 h 840"/>
                <a:gd name="T16" fmla="*/ 0 w 688"/>
                <a:gd name="T17" fmla="*/ 396 h 840"/>
                <a:gd name="T18" fmla="*/ 82 w 688"/>
                <a:gd name="T19" fmla="*/ 424 h 840"/>
                <a:gd name="T20" fmla="*/ 150 w 688"/>
                <a:gd name="T21" fmla="*/ 346 h 840"/>
                <a:gd name="T22" fmla="*/ 86 w 688"/>
                <a:gd name="T23" fmla="*/ 272 h 840"/>
                <a:gd name="T24" fmla="*/ 0 w 688"/>
                <a:gd name="T25" fmla="*/ 278 h 840"/>
                <a:gd name="T26" fmla="*/ 0 w 688"/>
                <a:gd name="T27" fmla="*/ 1 h 840"/>
                <a:gd name="T28" fmla="*/ 688 w 688"/>
                <a:gd name="T29" fmla="*/ 1 h 8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88"/>
                <a:gd name="T46" fmla="*/ 0 h 840"/>
                <a:gd name="T47" fmla="*/ 688 w 688"/>
                <a:gd name="T48" fmla="*/ 840 h 8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88" h="840">
                  <a:moveTo>
                    <a:pt x="688" y="1"/>
                  </a:moveTo>
                  <a:cubicBezTo>
                    <a:pt x="688" y="129"/>
                    <a:pt x="687" y="558"/>
                    <a:pt x="688" y="688"/>
                  </a:cubicBezTo>
                  <a:cubicBezTo>
                    <a:pt x="688" y="688"/>
                    <a:pt x="453" y="688"/>
                    <a:pt x="404" y="688"/>
                  </a:cubicBezTo>
                  <a:cubicBezTo>
                    <a:pt x="369" y="720"/>
                    <a:pt x="427" y="729"/>
                    <a:pt x="430" y="773"/>
                  </a:cubicBezTo>
                  <a:cubicBezTo>
                    <a:pt x="433" y="817"/>
                    <a:pt x="394" y="840"/>
                    <a:pt x="343" y="840"/>
                  </a:cubicBezTo>
                  <a:cubicBezTo>
                    <a:pt x="292" y="840"/>
                    <a:pt x="261" y="818"/>
                    <a:pt x="261" y="775"/>
                  </a:cubicBezTo>
                  <a:cubicBezTo>
                    <a:pt x="261" y="732"/>
                    <a:pt x="316" y="728"/>
                    <a:pt x="294" y="686"/>
                  </a:cubicBezTo>
                  <a:cubicBezTo>
                    <a:pt x="153" y="686"/>
                    <a:pt x="59" y="686"/>
                    <a:pt x="0" y="686"/>
                  </a:cubicBezTo>
                  <a:cubicBezTo>
                    <a:pt x="0" y="620"/>
                    <a:pt x="0" y="438"/>
                    <a:pt x="0" y="396"/>
                  </a:cubicBezTo>
                  <a:cubicBezTo>
                    <a:pt x="30" y="356"/>
                    <a:pt x="47" y="424"/>
                    <a:pt x="82" y="424"/>
                  </a:cubicBezTo>
                  <a:cubicBezTo>
                    <a:pt x="117" y="424"/>
                    <a:pt x="150" y="396"/>
                    <a:pt x="150" y="346"/>
                  </a:cubicBezTo>
                  <a:cubicBezTo>
                    <a:pt x="150" y="296"/>
                    <a:pt x="126" y="272"/>
                    <a:pt x="86" y="272"/>
                  </a:cubicBezTo>
                  <a:cubicBezTo>
                    <a:pt x="46" y="272"/>
                    <a:pt x="14" y="348"/>
                    <a:pt x="0" y="278"/>
                  </a:cubicBezTo>
                  <a:cubicBezTo>
                    <a:pt x="0" y="134"/>
                    <a:pt x="0" y="1"/>
                    <a:pt x="0" y="1"/>
                  </a:cubicBezTo>
                  <a:cubicBezTo>
                    <a:pt x="114" y="2"/>
                    <a:pt x="550" y="0"/>
                    <a:pt x="688" y="1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143372" y="2000240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3135121" y="3072424"/>
            <a:ext cx="2004498" cy="2007360"/>
            <a:chOff x="3135121" y="3072424"/>
            <a:chExt cx="2004498" cy="2007360"/>
          </a:xfrm>
        </p:grpSpPr>
        <p:sp>
          <p:nvSpPr>
            <p:cNvPr id="9" name="Freeform 43"/>
            <p:cNvSpPr>
              <a:spLocks/>
            </p:cNvSpPr>
            <p:nvPr/>
          </p:nvSpPr>
          <p:spPr bwMode="auto">
            <a:xfrm rot="10800000">
              <a:off x="3135121" y="3072424"/>
              <a:ext cx="2004498" cy="2007360"/>
            </a:xfrm>
            <a:custGeom>
              <a:avLst/>
              <a:gdLst>
                <a:gd name="T0" fmla="*/ 0 w 840"/>
                <a:gd name="T1" fmla="*/ 150 h 840"/>
                <a:gd name="T2" fmla="*/ 281 w 840"/>
                <a:gd name="T3" fmla="*/ 149 h 840"/>
                <a:gd name="T4" fmla="*/ 263 w 840"/>
                <a:gd name="T5" fmla="*/ 71 h 840"/>
                <a:gd name="T6" fmla="*/ 342 w 840"/>
                <a:gd name="T7" fmla="*/ 0 h 840"/>
                <a:gd name="T8" fmla="*/ 425 w 840"/>
                <a:gd name="T9" fmla="*/ 63 h 840"/>
                <a:gd name="T10" fmla="*/ 401 w 840"/>
                <a:gd name="T11" fmla="*/ 151 h 840"/>
                <a:gd name="T12" fmla="*/ 688 w 840"/>
                <a:gd name="T13" fmla="*/ 150 h 840"/>
                <a:gd name="T14" fmla="*/ 688 w 840"/>
                <a:gd name="T15" fmla="*/ 434 h 840"/>
                <a:gd name="T16" fmla="*/ 773 w 840"/>
                <a:gd name="T17" fmla="*/ 408 h 840"/>
                <a:gd name="T18" fmla="*/ 840 w 840"/>
                <a:gd name="T19" fmla="*/ 495 h 840"/>
                <a:gd name="T20" fmla="*/ 775 w 840"/>
                <a:gd name="T21" fmla="*/ 577 h 840"/>
                <a:gd name="T22" fmla="*/ 688 w 840"/>
                <a:gd name="T23" fmla="*/ 546 h 840"/>
                <a:gd name="T24" fmla="*/ 688 w 840"/>
                <a:gd name="T25" fmla="*/ 840 h 840"/>
                <a:gd name="T26" fmla="*/ 400 w 840"/>
                <a:gd name="T27" fmla="*/ 840 h 840"/>
                <a:gd name="T28" fmla="*/ 425 w 840"/>
                <a:gd name="T29" fmla="*/ 758 h 840"/>
                <a:gd name="T30" fmla="*/ 346 w 840"/>
                <a:gd name="T31" fmla="*/ 688 h 840"/>
                <a:gd name="T32" fmla="*/ 270 w 840"/>
                <a:gd name="T33" fmla="*/ 750 h 840"/>
                <a:gd name="T34" fmla="*/ 289 w 840"/>
                <a:gd name="T35" fmla="*/ 838 h 840"/>
                <a:gd name="T36" fmla="*/ 1 w 840"/>
                <a:gd name="T37" fmla="*/ 838 h 840"/>
                <a:gd name="T38" fmla="*/ 0 w 840"/>
                <a:gd name="T39" fmla="*/ 150 h 8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0"/>
                <a:gd name="T61" fmla="*/ 0 h 840"/>
                <a:gd name="T62" fmla="*/ 840 w 840"/>
                <a:gd name="T63" fmla="*/ 840 h 8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0" h="840">
                  <a:moveTo>
                    <a:pt x="0" y="150"/>
                  </a:moveTo>
                  <a:cubicBezTo>
                    <a:pt x="77" y="150"/>
                    <a:pt x="167" y="149"/>
                    <a:pt x="281" y="149"/>
                  </a:cubicBezTo>
                  <a:cubicBezTo>
                    <a:pt x="333" y="127"/>
                    <a:pt x="267" y="127"/>
                    <a:pt x="263" y="71"/>
                  </a:cubicBezTo>
                  <a:cubicBezTo>
                    <a:pt x="259" y="15"/>
                    <a:pt x="290" y="0"/>
                    <a:pt x="342" y="0"/>
                  </a:cubicBezTo>
                  <a:cubicBezTo>
                    <a:pt x="394" y="0"/>
                    <a:pt x="423" y="5"/>
                    <a:pt x="425" y="63"/>
                  </a:cubicBezTo>
                  <a:cubicBezTo>
                    <a:pt x="427" y="121"/>
                    <a:pt x="371" y="115"/>
                    <a:pt x="401" y="151"/>
                  </a:cubicBezTo>
                  <a:cubicBezTo>
                    <a:pt x="441" y="151"/>
                    <a:pt x="598" y="152"/>
                    <a:pt x="688" y="150"/>
                  </a:cubicBezTo>
                  <a:cubicBezTo>
                    <a:pt x="688" y="150"/>
                    <a:pt x="688" y="385"/>
                    <a:pt x="688" y="434"/>
                  </a:cubicBezTo>
                  <a:cubicBezTo>
                    <a:pt x="720" y="469"/>
                    <a:pt x="729" y="411"/>
                    <a:pt x="773" y="408"/>
                  </a:cubicBezTo>
                  <a:cubicBezTo>
                    <a:pt x="817" y="405"/>
                    <a:pt x="840" y="444"/>
                    <a:pt x="840" y="495"/>
                  </a:cubicBezTo>
                  <a:cubicBezTo>
                    <a:pt x="840" y="546"/>
                    <a:pt x="818" y="577"/>
                    <a:pt x="775" y="577"/>
                  </a:cubicBezTo>
                  <a:cubicBezTo>
                    <a:pt x="732" y="577"/>
                    <a:pt x="730" y="524"/>
                    <a:pt x="688" y="546"/>
                  </a:cubicBezTo>
                  <a:cubicBezTo>
                    <a:pt x="688" y="687"/>
                    <a:pt x="688" y="781"/>
                    <a:pt x="688" y="840"/>
                  </a:cubicBezTo>
                  <a:cubicBezTo>
                    <a:pt x="622" y="840"/>
                    <a:pt x="442" y="840"/>
                    <a:pt x="400" y="840"/>
                  </a:cubicBezTo>
                  <a:cubicBezTo>
                    <a:pt x="362" y="802"/>
                    <a:pt x="425" y="793"/>
                    <a:pt x="425" y="758"/>
                  </a:cubicBezTo>
                  <a:cubicBezTo>
                    <a:pt x="425" y="723"/>
                    <a:pt x="408" y="687"/>
                    <a:pt x="346" y="688"/>
                  </a:cubicBezTo>
                  <a:cubicBezTo>
                    <a:pt x="284" y="689"/>
                    <a:pt x="272" y="716"/>
                    <a:pt x="270" y="750"/>
                  </a:cubicBezTo>
                  <a:cubicBezTo>
                    <a:pt x="268" y="784"/>
                    <a:pt x="344" y="814"/>
                    <a:pt x="289" y="838"/>
                  </a:cubicBezTo>
                  <a:cubicBezTo>
                    <a:pt x="145" y="838"/>
                    <a:pt x="1" y="838"/>
                    <a:pt x="1" y="838"/>
                  </a:cubicBezTo>
                  <a:cubicBezTo>
                    <a:pt x="2" y="724"/>
                    <a:pt x="1" y="286"/>
                    <a:pt x="0" y="15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4143372" y="3643314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8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3129394" y="4716111"/>
            <a:ext cx="2010225" cy="1646550"/>
            <a:chOff x="3129394" y="4716111"/>
            <a:chExt cx="2010225" cy="1646550"/>
          </a:xfrm>
        </p:grpSpPr>
        <p:sp>
          <p:nvSpPr>
            <p:cNvPr id="8" name="Freeform 41"/>
            <p:cNvSpPr>
              <a:spLocks/>
            </p:cNvSpPr>
            <p:nvPr/>
          </p:nvSpPr>
          <p:spPr bwMode="auto">
            <a:xfrm>
              <a:off x="3129394" y="4716111"/>
              <a:ext cx="2010225" cy="1646550"/>
            </a:xfrm>
            <a:custGeom>
              <a:avLst/>
              <a:gdLst>
                <a:gd name="T0" fmla="*/ 842 w 842"/>
                <a:gd name="T1" fmla="*/ 690 h 690"/>
                <a:gd name="T2" fmla="*/ 155 w 842"/>
                <a:gd name="T3" fmla="*/ 690 h 690"/>
                <a:gd name="T4" fmla="*/ 155 w 842"/>
                <a:gd name="T5" fmla="*/ 406 h 690"/>
                <a:gd name="T6" fmla="*/ 70 w 842"/>
                <a:gd name="T7" fmla="*/ 434 h 690"/>
                <a:gd name="T8" fmla="*/ 3 w 842"/>
                <a:gd name="T9" fmla="*/ 345 h 690"/>
                <a:gd name="T10" fmla="*/ 68 w 842"/>
                <a:gd name="T11" fmla="*/ 263 h 690"/>
                <a:gd name="T12" fmla="*/ 155 w 842"/>
                <a:gd name="T13" fmla="*/ 294 h 690"/>
                <a:gd name="T14" fmla="*/ 154 w 842"/>
                <a:gd name="T15" fmla="*/ 2 h 690"/>
                <a:gd name="T16" fmla="*/ 444 w 842"/>
                <a:gd name="T17" fmla="*/ 2 h 690"/>
                <a:gd name="T18" fmla="*/ 418 w 842"/>
                <a:gd name="T19" fmla="*/ 82 h 690"/>
                <a:gd name="T20" fmla="*/ 497 w 842"/>
                <a:gd name="T21" fmla="*/ 152 h 690"/>
                <a:gd name="T22" fmla="*/ 582 w 842"/>
                <a:gd name="T23" fmla="*/ 86 h 690"/>
                <a:gd name="T24" fmla="*/ 554 w 842"/>
                <a:gd name="T25" fmla="*/ 2 h 690"/>
                <a:gd name="T26" fmla="*/ 842 w 842"/>
                <a:gd name="T27" fmla="*/ 2 h 690"/>
                <a:gd name="T28" fmla="*/ 842 w 842"/>
                <a:gd name="T29" fmla="*/ 690 h 6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42"/>
                <a:gd name="T46" fmla="*/ 0 h 690"/>
                <a:gd name="T47" fmla="*/ 842 w 842"/>
                <a:gd name="T48" fmla="*/ 690 h 69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42" h="690">
                  <a:moveTo>
                    <a:pt x="842" y="690"/>
                  </a:moveTo>
                  <a:cubicBezTo>
                    <a:pt x="714" y="690"/>
                    <a:pt x="285" y="689"/>
                    <a:pt x="155" y="690"/>
                  </a:cubicBezTo>
                  <a:cubicBezTo>
                    <a:pt x="155" y="690"/>
                    <a:pt x="155" y="455"/>
                    <a:pt x="155" y="406"/>
                  </a:cubicBezTo>
                  <a:cubicBezTo>
                    <a:pt x="120" y="376"/>
                    <a:pt x="126" y="436"/>
                    <a:pt x="70" y="434"/>
                  </a:cubicBezTo>
                  <a:cubicBezTo>
                    <a:pt x="14" y="432"/>
                    <a:pt x="0" y="394"/>
                    <a:pt x="3" y="345"/>
                  </a:cubicBezTo>
                  <a:cubicBezTo>
                    <a:pt x="6" y="296"/>
                    <a:pt x="12" y="268"/>
                    <a:pt x="68" y="263"/>
                  </a:cubicBezTo>
                  <a:cubicBezTo>
                    <a:pt x="124" y="258"/>
                    <a:pt x="122" y="326"/>
                    <a:pt x="155" y="294"/>
                  </a:cubicBezTo>
                  <a:cubicBezTo>
                    <a:pt x="155" y="153"/>
                    <a:pt x="154" y="61"/>
                    <a:pt x="154" y="2"/>
                  </a:cubicBezTo>
                  <a:cubicBezTo>
                    <a:pt x="218" y="0"/>
                    <a:pt x="402" y="2"/>
                    <a:pt x="444" y="2"/>
                  </a:cubicBezTo>
                  <a:cubicBezTo>
                    <a:pt x="482" y="40"/>
                    <a:pt x="418" y="47"/>
                    <a:pt x="418" y="82"/>
                  </a:cubicBezTo>
                  <a:cubicBezTo>
                    <a:pt x="418" y="117"/>
                    <a:pt x="435" y="153"/>
                    <a:pt x="497" y="152"/>
                  </a:cubicBezTo>
                  <a:cubicBezTo>
                    <a:pt x="559" y="151"/>
                    <a:pt x="582" y="125"/>
                    <a:pt x="582" y="86"/>
                  </a:cubicBezTo>
                  <a:cubicBezTo>
                    <a:pt x="582" y="47"/>
                    <a:pt x="521" y="44"/>
                    <a:pt x="554" y="2"/>
                  </a:cubicBezTo>
                  <a:cubicBezTo>
                    <a:pt x="698" y="2"/>
                    <a:pt x="842" y="2"/>
                    <a:pt x="842" y="2"/>
                  </a:cubicBezTo>
                  <a:cubicBezTo>
                    <a:pt x="840" y="130"/>
                    <a:pt x="842" y="548"/>
                    <a:pt x="842" y="69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143372" y="5357826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1276089451_39124158_38472004_eace48eac55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4755086" cy="4968000"/>
          </a:xfrm>
          <a:prstGeom prst="rect">
            <a:avLst/>
          </a:prstGeom>
          <a:noFill/>
        </p:spPr>
      </p:pic>
      <p:sp>
        <p:nvSpPr>
          <p:cNvPr id="5" name="Облако 4"/>
          <p:cNvSpPr/>
          <p:nvPr/>
        </p:nvSpPr>
        <p:spPr>
          <a:xfrm>
            <a:off x="5429256" y="2285992"/>
            <a:ext cx="3240000" cy="28800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80:8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214282" y="1428736"/>
            <a:ext cx="2001635" cy="1646550"/>
            <a:chOff x="214282" y="1428736"/>
            <a:chExt cx="2001635" cy="1646550"/>
          </a:xfrm>
        </p:grpSpPr>
        <p:sp>
          <p:nvSpPr>
            <p:cNvPr id="13" name="Freeform 38"/>
            <p:cNvSpPr>
              <a:spLocks/>
            </p:cNvSpPr>
            <p:nvPr/>
          </p:nvSpPr>
          <p:spPr bwMode="auto">
            <a:xfrm>
              <a:off x="214282" y="1428736"/>
              <a:ext cx="2001635" cy="1646550"/>
            </a:xfrm>
            <a:custGeom>
              <a:avLst/>
              <a:gdLst>
                <a:gd name="T0" fmla="*/ 0 w 838"/>
                <a:gd name="T1" fmla="*/ 0 h 692"/>
                <a:gd name="T2" fmla="*/ 689 w 838"/>
                <a:gd name="T3" fmla="*/ 0 h 692"/>
                <a:gd name="T4" fmla="*/ 689 w 838"/>
                <a:gd name="T5" fmla="*/ 294 h 692"/>
                <a:gd name="T6" fmla="*/ 771 w 838"/>
                <a:gd name="T7" fmla="*/ 271 h 692"/>
                <a:gd name="T8" fmla="*/ 838 w 838"/>
                <a:gd name="T9" fmla="*/ 353 h 692"/>
                <a:gd name="T10" fmla="*/ 778 w 838"/>
                <a:gd name="T11" fmla="*/ 433 h 692"/>
                <a:gd name="T12" fmla="*/ 689 w 838"/>
                <a:gd name="T13" fmla="*/ 405 h 692"/>
                <a:gd name="T14" fmla="*/ 689 w 838"/>
                <a:gd name="T15" fmla="*/ 690 h 692"/>
                <a:gd name="T16" fmla="*/ 397 w 838"/>
                <a:gd name="T17" fmla="*/ 690 h 692"/>
                <a:gd name="T18" fmla="*/ 426 w 838"/>
                <a:gd name="T19" fmla="*/ 605 h 692"/>
                <a:gd name="T20" fmla="*/ 346 w 838"/>
                <a:gd name="T21" fmla="*/ 540 h 692"/>
                <a:gd name="T22" fmla="*/ 261 w 838"/>
                <a:gd name="T23" fmla="*/ 606 h 692"/>
                <a:gd name="T24" fmla="*/ 289 w 838"/>
                <a:gd name="T25" fmla="*/ 690 h 692"/>
                <a:gd name="T26" fmla="*/ 0 w 838"/>
                <a:gd name="T27" fmla="*/ 690 h 692"/>
                <a:gd name="T28" fmla="*/ 0 w 838"/>
                <a:gd name="T29" fmla="*/ 0 h 6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38"/>
                <a:gd name="T46" fmla="*/ 0 h 692"/>
                <a:gd name="T47" fmla="*/ 838 w 838"/>
                <a:gd name="T48" fmla="*/ 692 h 6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38" h="692">
                  <a:moveTo>
                    <a:pt x="0" y="0"/>
                  </a:moveTo>
                  <a:lnTo>
                    <a:pt x="689" y="0"/>
                  </a:lnTo>
                  <a:cubicBezTo>
                    <a:pt x="689" y="0"/>
                    <a:pt x="690" y="248"/>
                    <a:pt x="689" y="294"/>
                  </a:cubicBezTo>
                  <a:cubicBezTo>
                    <a:pt x="718" y="340"/>
                    <a:pt x="724" y="277"/>
                    <a:pt x="771" y="271"/>
                  </a:cubicBezTo>
                  <a:cubicBezTo>
                    <a:pt x="818" y="265"/>
                    <a:pt x="838" y="302"/>
                    <a:pt x="838" y="353"/>
                  </a:cubicBezTo>
                  <a:cubicBezTo>
                    <a:pt x="838" y="404"/>
                    <a:pt x="823" y="431"/>
                    <a:pt x="778" y="433"/>
                  </a:cubicBezTo>
                  <a:cubicBezTo>
                    <a:pt x="733" y="435"/>
                    <a:pt x="715" y="370"/>
                    <a:pt x="689" y="405"/>
                  </a:cubicBezTo>
                  <a:cubicBezTo>
                    <a:pt x="689" y="547"/>
                    <a:pt x="689" y="690"/>
                    <a:pt x="689" y="690"/>
                  </a:cubicBezTo>
                  <a:cubicBezTo>
                    <a:pt x="689" y="690"/>
                    <a:pt x="438" y="692"/>
                    <a:pt x="397" y="690"/>
                  </a:cubicBezTo>
                  <a:cubicBezTo>
                    <a:pt x="367" y="651"/>
                    <a:pt x="426" y="640"/>
                    <a:pt x="426" y="605"/>
                  </a:cubicBezTo>
                  <a:cubicBezTo>
                    <a:pt x="426" y="570"/>
                    <a:pt x="408" y="539"/>
                    <a:pt x="346" y="540"/>
                  </a:cubicBezTo>
                  <a:cubicBezTo>
                    <a:pt x="284" y="541"/>
                    <a:pt x="261" y="567"/>
                    <a:pt x="261" y="606"/>
                  </a:cubicBezTo>
                  <a:cubicBezTo>
                    <a:pt x="261" y="645"/>
                    <a:pt x="322" y="648"/>
                    <a:pt x="289" y="690"/>
                  </a:cubicBezTo>
                  <a:cubicBezTo>
                    <a:pt x="145" y="690"/>
                    <a:pt x="0" y="690"/>
                    <a:pt x="0" y="690"/>
                  </a:cubicBez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785786" y="1785926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852243" y="1428736"/>
            <a:ext cx="2004498" cy="2007360"/>
            <a:chOff x="1852243" y="1428736"/>
            <a:chExt cx="2004498" cy="2007360"/>
          </a:xfrm>
        </p:grpSpPr>
        <p:sp>
          <p:nvSpPr>
            <p:cNvPr id="14" name="Freeform 37">
              <a:hlinkClick r:id="rId3" action="ppaction://hlinksldjump">
                <a:snd r:embed="rId4" name="click.wav" builtIn="1"/>
              </a:hlinkClick>
            </p:cNvPr>
            <p:cNvSpPr>
              <a:spLocks/>
            </p:cNvSpPr>
            <p:nvPr/>
          </p:nvSpPr>
          <p:spPr bwMode="auto">
            <a:xfrm>
              <a:off x="1852243" y="1428736"/>
              <a:ext cx="2004498" cy="2007360"/>
            </a:xfrm>
            <a:custGeom>
              <a:avLst/>
              <a:gdLst>
                <a:gd name="T0" fmla="*/ 690 w 840"/>
                <a:gd name="T1" fmla="*/ 0 h 840"/>
                <a:gd name="T2" fmla="*/ 690 w 840"/>
                <a:gd name="T3" fmla="*/ 286 h 840"/>
                <a:gd name="T4" fmla="*/ 768 w 840"/>
                <a:gd name="T5" fmla="*/ 272 h 840"/>
                <a:gd name="T6" fmla="*/ 840 w 840"/>
                <a:gd name="T7" fmla="*/ 342 h 840"/>
                <a:gd name="T8" fmla="*/ 774 w 840"/>
                <a:gd name="T9" fmla="*/ 424 h 840"/>
                <a:gd name="T10" fmla="*/ 690 w 840"/>
                <a:gd name="T11" fmla="*/ 394 h 840"/>
                <a:gd name="T12" fmla="*/ 690 w 840"/>
                <a:gd name="T13" fmla="*/ 688 h 840"/>
                <a:gd name="T14" fmla="*/ 406 w 840"/>
                <a:gd name="T15" fmla="*/ 688 h 840"/>
                <a:gd name="T16" fmla="*/ 432 w 840"/>
                <a:gd name="T17" fmla="*/ 773 h 840"/>
                <a:gd name="T18" fmla="*/ 345 w 840"/>
                <a:gd name="T19" fmla="*/ 840 h 840"/>
                <a:gd name="T20" fmla="*/ 263 w 840"/>
                <a:gd name="T21" fmla="*/ 775 h 840"/>
                <a:gd name="T22" fmla="*/ 294 w 840"/>
                <a:gd name="T23" fmla="*/ 688 h 840"/>
                <a:gd name="T24" fmla="*/ 0 w 840"/>
                <a:gd name="T25" fmla="*/ 688 h 840"/>
                <a:gd name="T26" fmla="*/ 0 w 840"/>
                <a:gd name="T27" fmla="*/ 400 h 840"/>
                <a:gd name="T28" fmla="*/ 82 w 840"/>
                <a:gd name="T29" fmla="*/ 425 h 840"/>
                <a:gd name="T30" fmla="*/ 152 w 840"/>
                <a:gd name="T31" fmla="*/ 346 h 840"/>
                <a:gd name="T32" fmla="*/ 90 w 840"/>
                <a:gd name="T33" fmla="*/ 270 h 840"/>
                <a:gd name="T34" fmla="*/ 2 w 840"/>
                <a:gd name="T35" fmla="*/ 289 h 840"/>
                <a:gd name="T36" fmla="*/ 2 w 840"/>
                <a:gd name="T37" fmla="*/ 1 h 840"/>
                <a:gd name="T38" fmla="*/ 690 w 840"/>
                <a:gd name="T39" fmla="*/ 0 h 8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0"/>
                <a:gd name="T61" fmla="*/ 0 h 840"/>
                <a:gd name="T62" fmla="*/ 840 w 840"/>
                <a:gd name="T63" fmla="*/ 840 h 8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0" h="840">
                  <a:moveTo>
                    <a:pt x="690" y="0"/>
                  </a:moveTo>
                  <a:cubicBezTo>
                    <a:pt x="690" y="77"/>
                    <a:pt x="690" y="172"/>
                    <a:pt x="690" y="286"/>
                  </a:cubicBezTo>
                  <a:cubicBezTo>
                    <a:pt x="712" y="338"/>
                    <a:pt x="712" y="276"/>
                    <a:pt x="768" y="272"/>
                  </a:cubicBezTo>
                  <a:cubicBezTo>
                    <a:pt x="824" y="268"/>
                    <a:pt x="840" y="290"/>
                    <a:pt x="840" y="342"/>
                  </a:cubicBezTo>
                  <a:cubicBezTo>
                    <a:pt x="840" y="394"/>
                    <a:pt x="832" y="422"/>
                    <a:pt x="774" y="424"/>
                  </a:cubicBezTo>
                  <a:cubicBezTo>
                    <a:pt x="716" y="426"/>
                    <a:pt x="726" y="364"/>
                    <a:pt x="690" y="394"/>
                  </a:cubicBezTo>
                  <a:cubicBezTo>
                    <a:pt x="690" y="434"/>
                    <a:pt x="688" y="598"/>
                    <a:pt x="690" y="688"/>
                  </a:cubicBezTo>
                  <a:cubicBezTo>
                    <a:pt x="690" y="688"/>
                    <a:pt x="455" y="688"/>
                    <a:pt x="406" y="688"/>
                  </a:cubicBezTo>
                  <a:cubicBezTo>
                    <a:pt x="371" y="720"/>
                    <a:pt x="429" y="729"/>
                    <a:pt x="432" y="773"/>
                  </a:cubicBezTo>
                  <a:cubicBezTo>
                    <a:pt x="435" y="817"/>
                    <a:pt x="396" y="840"/>
                    <a:pt x="345" y="840"/>
                  </a:cubicBezTo>
                  <a:cubicBezTo>
                    <a:pt x="294" y="840"/>
                    <a:pt x="263" y="818"/>
                    <a:pt x="263" y="775"/>
                  </a:cubicBezTo>
                  <a:cubicBezTo>
                    <a:pt x="263" y="732"/>
                    <a:pt x="316" y="730"/>
                    <a:pt x="294" y="688"/>
                  </a:cubicBezTo>
                  <a:cubicBezTo>
                    <a:pt x="153" y="688"/>
                    <a:pt x="59" y="688"/>
                    <a:pt x="0" y="688"/>
                  </a:cubicBezTo>
                  <a:cubicBezTo>
                    <a:pt x="0" y="622"/>
                    <a:pt x="0" y="442"/>
                    <a:pt x="0" y="400"/>
                  </a:cubicBezTo>
                  <a:cubicBezTo>
                    <a:pt x="38" y="362"/>
                    <a:pt x="47" y="425"/>
                    <a:pt x="82" y="425"/>
                  </a:cubicBezTo>
                  <a:cubicBezTo>
                    <a:pt x="117" y="425"/>
                    <a:pt x="153" y="408"/>
                    <a:pt x="152" y="346"/>
                  </a:cubicBezTo>
                  <a:cubicBezTo>
                    <a:pt x="151" y="284"/>
                    <a:pt x="124" y="272"/>
                    <a:pt x="90" y="270"/>
                  </a:cubicBezTo>
                  <a:cubicBezTo>
                    <a:pt x="56" y="268"/>
                    <a:pt x="26" y="344"/>
                    <a:pt x="2" y="289"/>
                  </a:cubicBezTo>
                  <a:cubicBezTo>
                    <a:pt x="2" y="145"/>
                    <a:pt x="2" y="1"/>
                    <a:pt x="2" y="1"/>
                  </a:cubicBezTo>
                  <a:cubicBezTo>
                    <a:pt x="116" y="2"/>
                    <a:pt x="554" y="1"/>
                    <a:pt x="690" y="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428860" y="1714488"/>
              <a:ext cx="800219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10</a:t>
              </a:r>
              <a:endPara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498795" y="1428736"/>
            <a:ext cx="1640824" cy="2007360"/>
            <a:chOff x="3498795" y="1428736"/>
            <a:chExt cx="1640824" cy="2007360"/>
          </a:xfrm>
        </p:grpSpPr>
        <p:sp>
          <p:nvSpPr>
            <p:cNvPr id="15" name="Freeform 42"/>
            <p:cNvSpPr>
              <a:spLocks/>
            </p:cNvSpPr>
            <p:nvPr/>
          </p:nvSpPr>
          <p:spPr bwMode="auto">
            <a:xfrm>
              <a:off x="3498795" y="1428736"/>
              <a:ext cx="1640824" cy="2007360"/>
            </a:xfrm>
            <a:custGeom>
              <a:avLst/>
              <a:gdLst>
                <a:gd name="T0" fmla="*/ 688 w 688"/>
                <a:gd name="T1" fmla="*/ 1 h 840"/>
                <a:gd name="T2" fmla="*/ 688 w 688"/>
                <a:gd name="T3" fmla="*/ 688 h 840"/>
                <a:gd name="T4" fmla="*/ 404 w 688"/>
                <a:gd name="T5" fmla="*/ 688 h 840"/>
                <a:gd name="T6" fmla="*/ 430 w 688"/>
                <a:gd name="T7" fmla="*/ 773 h 840"/>
                <a:gd name="T8" fmla="*/ 343 w 688"/>
                <a:gd name="T9" fmla="*/ 840 h 840"/>
                <a:gd name="T10" fmla="*/ 261 w 688"/>
                <a:gd name="T11" fmla="*/ 775 h 840"/>
                <a:gd name="T12" fmla="*/ 294 w 688"/>
                <a:gd name="T13" fmla="*/ 686 h 840"/>
                <a:gd name="T14" fmla="*/ 0 w 688"/>
                <a:gd name="T15" fmla="*/ 686 h 840"/>
                <a:gd name="T16" fmla="*/ 0 w 688"/>
                <a:gd name="T17" fmla="*/ 396 h 840"/>
                <a:gd name="T18" fmla="*/ 82 w 688"/>
                <a:gd name="T19" fmla="*/ 424 h 840"/>
                <a:gd name="T20" fmla="*/ 150 w 688"/>
                <a:gd name="T21" fmla="*/ 346 h 840"/>
                <a:gd name="T22" fmla="*/ 86 w 688"/>
                <a:gd name="T23" fmla="*/ 272 h 840"/>
                <a:gd name="T24" fmla="*/ 0 w 688"/>
                <a:gd name="T25" fmla="*/ 278 h 840"/>
                <a:gd name="T26" fmla="*/ 0 w 688"/>
                <a:gd name="T27" fmla="*/ 1 h 840"/>
                <a:gd name="T28" fmla="*/ 688 w 688"/>
                <a:gd name="T29" fmla="*/ 1 h 8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88"/>
                <a:gd name="T46" fmla="*/ 0 h 840"/>
                <a:gd name="T47" fmla="*/ 688 w 688"/>
                <a:gd name="T48" fmla="*/ 840 h 8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88" h="840">
                  <a:moveTo>
                    <a:pt x="688" y="1"/>
                  </a:moveTo>
                  <a:cubicBezTo>
                    <a:pt x="688" y="129"/>
                    <a:pt x="687" y="558"/>
                    <a:pt x="688" y="688"/>
                  </a:cubicBezTo>
                  <a:cubicBezTo>
                    <a:pt x="688" y="688"/>
                    <a:pt x="453" y="688"/>
                    <a:pt x="404" y="688"/>
                  </a:cubicBezTo>
                  <a:cubicBezTo>
                    <a:pt x="369" y="720"/>
                    <a:pt x="427" y="729"/>
                    <a:pt x="430" y="773"/>
                  </a:cubicBezTo>
                  <a:cubicBezTo>
                    <a:pt x="433" y="817"/>
                    <a:pt x="394" y="840"/>
                    <a:pt x="343" y="840"/>
                  </a:cubicBezTo>
                  <a:cubicBezTo>
                    <a:pt x="292" y="840"/>
                    <a:pt x="261" y="818"/>
                    <a:pt x="261" y="775"/>
                  </a:cubicBezTo>
                  <a:cubicBezTo>
                    <a:pt x="261" y="732"/>
                    <a:pt x="316" y="728"/>
                    <a:pt x="294" y="686"/>
                  </a:cubicBezTo>
                  <a:cubicBezTo>
                    <a:pt x="153" y="686"/>
                    <a:pt x="59" y="686"/>
                    <a:pt x="0" y="686"/>
                  </a:cubicBezTo>
                  <a:cubicBezTo>
                    <a:pt x="0" y="620"/>
                    <a:pt x="0" y="438"/>
                    <a:pt x="0" y="396"/>
                  </a:cubicBezTo>
                  <a:cubicBezTo>
                    <a:pt x="30" y="356"/>
                    <a:pt x="47" y="424"/>
                    <a:pt x="82" y="424"/>
                  </a:cubicBezTo>
                  <a:cubicBezTo>
                    <a:pt x="117" y="424"/>
                    <a:pt x="150" y="396"/>
                    <a:pt x="150" y="346"/>
                  </a:cubicBezTo>
                  <a:cubicBezTo>
                    <a:pt x="150" y="296"/>
                    <a:pt x="126" y="272"/>
                    <a:pt x="86" y="272"/>
                  </a:cubicBezTo>
                  <a:cubicBezTo>
                    <a:pt x="46" y="272"/>
                    <a:pt x="14" y="348"/>
                    <a:pt x="0" y="278"/>
                  </a:cubicBezTo>
                  <a:cubicBezTo>
                    <a:pt x="0" y="134"/>
                    <a:pt x="0" y="1"/>
                    <a:pt x="0" y="1"/>
                  </a:cubicBezTo>
                  <a:cubicBezTo>
                    <a:pt x="114" y="2"/>
                    <a:pt x="550" y="0"/>
                    <a:pt x="688" y="1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000496" y="1857364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214282" y="2708840"/>
            <a:ext cx="1995908" cy="2013087"/>
            <a:chOff x="214282" y="2708840"/>
            <a:chExt cx="1995908" cy="2013087"/>
          </a:xfrm>
        </p:grpSpPr>
        <p:sp>
          <p:nvSpPr>
            <p:cNvPr id="11" name="Freeform 2"/>
            <p:cNvSpPr>
              <a:spLocks/>
            </p:cNvSpPr>
            <p:nvPr/>
          </p:nvSpPr>
          <p:spPr bwMode="auto">
            <a:xfrm>
              <a:off x="214282" y="2708840"/>
              <a:ext cx="1995908" cy="2013087"/>
            </a:xfrm>
            <a:custGeom>
              <a:avLst/>
              <a:gdLst>
                <a:gd name="T0" fmla="*/ 0 w 837"/>
                <a:gd name="T1" fmla="*/ 151 h 842"/>
                <a:gd name="T2" fmla="*/ 278 w 837"/>
                <a:gd name="T3" fmla="*/ 151 h 842"/>
                <a:gd name="T4" fmla="*/ 260 w 837"/>
                <a:gd name="T5" fmla="*/ 73 h 842"/>
                <a:gd name="T6" fmla="*/ 337 w 837"/>
                <a:gd name="T7" fmla="*/ 0 h 842"/>
                <a:gd name="T8" fmla="*/ 424 w 837"/>
                <a:gd name="T9" fmla="*/ 61 h 842"/>
                <a:gd name="T10" fmla="*/ 400 w 837"/>
                <a:gd name="T11" fmla="*/ 151 h 842"/>
                <a:gd name="T12" fmla="*/ 687 w 837"/>
                <a:gd name="T13" fmla="*/ 151 h 842"/>
                <a:gd name="T14" fmla="*/ 685 w 837"/>
                <a:gd name="T15" fmla="*/ 436 h 842"/>
                <a:gd name="T16" fmla="*/ 770 w 837"/>
                <a:gd name="T17" fmla="*/ 410 h 842"/>
                <a:gd name="T18" fmla="*/ 837 w 837"/>
                <a:gd name="T19" fmla="*/ 497 h 842"/>
                <a:gd name="T20" fmla="*/ 772 w 837"/>
                <a:gd name="T21" fmla="*/ 579 h 842"/>
                <a:gd name="T22" fmla="*/ 685 w 837"/>
                <a:gd name="T23" fmla="*/ 548 h 842"/>
                <a:gd name="T24" fmla="*/ 685 w 837"/>
                <a:gd name="T25" fmla="*/ 842 h 842"/>
                <a:gd name="T26" fmla="*/ 397 w 837"/>
                <a:gd name="T27" fmla="*/ 842 h 842"/>
                <a:gd name="T28" fmla="*/ 422 w 837"/>
                <a:gd name="T29" fmla="*/ 760 h 842"/>
                <a:gd name="T30" fmla="*/ 343 w 837"/>
                <a:gd name="T31" fmla="*/ 690 h 842"/>
                <a:gd name="T32" fmla="*/ 267 w 837"/>
                <a:gd name="T33" fmla="*/ 752 h 842"/>
                <a:gd name="T34" fmla="*/ 286 w 837"/>
                <a:gd name="T35" fmla="*/ 840 h 842"/>
                <a:gd name="T36" fmla="*/ 0 w 837"/>
                <a:gd name="T37" fmla="*/ 840 h 842"/>
                <a:gd name="T38" fmla="*/ 0 w 837"/>
                <a:gd name="T39" fmla="*/ 151 h 8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7"/>
                <a:gd name="T61" fmla="*/ 0 h 842"/>
                <a:gd name="T62" fmla="*/ 837 w 837"/>
                <a:gd name="T63" fmla="*/ 842 h 84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7" h="842">
                  <a:moveTo>
                    <a:pt x="0" y="151"/>
                  </a:moveTo>
                  <a:cubicBezTo>
                    <a:pt x="77" y="151"/>
                    <a:pt x="164" y="151"/>
                    <a:pt x="278" y="151"/>
                  </a:cubicBezTo>
                  <a:cubicBezTo>
                    <a:pt x="330" y="129"/>
                    <a:pt x="264" y="129"/>
                    <a:pt x="260" y="73"/>
                  </a:cubicBezTo>
                  <a:cubicBezTo>
                    <a:pt x="256" y="17"/>
                    <a:pt x="285" y="0"/>
                    <a:pt x="337" y="0"/>
                  </a:cubicBezTo>
                  <a:cubicBezTo>
                    <a:pt x="389" y="0"/>
                    <a:pt x="426" y="2"/>
                    <a:pt x="424" y="61"/>
                  </a:cubicBezTo>
                  <a:cubicBezTo>
                    <a:pt x="422" y="120"/>
                    <a:pt x="370" y="115"/>
                    <a:pt x="400" y="151"/>
                  </a:cubicBezTo>
                  <a:cubicBezTo>
                    <a:pt x="440" y="151"/>
                    <a:pt x="597" y="153"/>
                    <a:pt x="687" y="151"/>
                  </a:cubicBezTo>
                  <a:cubicBezTo>
                    <a:pt x="687" y="151"/>
                    <a:pt x="685" y="387"/>
                    <a:pt x="685" y="436"/>
                  </a:cubicBezTo>
                  <a:cubicBezTo>
                    <a:pt x="717" y="471"/>
                    <a:pt x="726" y="413"/>
                    <a:pt x="770" y="410"/>
                  </a:cubicBezTo>
                  <a:cubicBezTo>
                    <a:pt x="814" y="407"/>
                    <a:pt x="837" y="446"/>
                    <a:pt x="837" y="497"/>
                  </a:cubicBezTo>
                  <a:cubicBezTo>
                    <a:pt x="837" y="548"/>
                    <a:pt x="815" y="579"/>
                    <a:pt x="772" y="579"/>
                  </a:cubicBezTo>
                  <a:cubicBezTo>
                    <a:pt x="729" y="579"/>
                    <a:pt x="727" y="526"/>
                    <a:pt x="685" y="548"/>
                  </a:cubicBezTo>
                  <a:cubicBezTo>
                    <a:pt x="685" y="689"/>
                    <a:pt x="685" y="783"/>
                    <a:pt x="685" y="842"/>
                  </a:cubicBezTo>
                  <a:cubicBezTo>
                    <a:pt x="619" y="842"/>
                    <a:pt x="439" y="842"/>
                    <a:pt x="397" y="842"/>
                  </a:cubicBezTo>
                  <a:cubicBezTo>
                    <a:pt x="359" y="804"/>
                    <a:pt x="422" y="795"/>
                    <a:pt x="422" y="760"/>
                  </a:cubicBezTo>
                  <a:cubicBezTo>
                    <a:pt x="422" y="725"/>
                    <a:pt x="405" y="689"/>
                    <a:pt x="343" y="690"/>
                  </a:cubicBezTo>
                  <a:cubicBezTo>
                    <a:pt x="281" y="691"/>
                    <a:pt x="269" y="718"/>
                    <a:pt x="267" y="752"/>
                  </a:cubicBezTo>
                  <a:cubicBezTo>
                    <a:pt x="265" y="786"/>
                    <a:pt x="341" y="816"/>
                    <a:pt x="286" y="840"/>
                  </a:cubicBezTo>
                  <a:cubicBezTo>
                    <a:pt x="142" y="840"/>
                    <a:pt x="14" y="839"/>
                    <a:pt x="0" y="840"/>
                  </a:cubicBezTo>
                  <a:cubicBezTo>
                    <a:pt x="1" y="726"/>
                    <a:pt x="1" y="287"/>
                    <a:pt x="0" y="151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42910" y="3429000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7</a:t>
              </a:r>
              <a:endPara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214282" y="4361029"/>
            <a:ext cx="1635098" cy="2001633"/>
            <a:chOff x="214282" y="4361029"/>
            <a:chExt cx="1635098" cy="2001633"/>
          </a:xfrm>
        </p:grpSpPr>
        <p:sp>
          <p:nvSpPr>
            <p:cNvPr id="7" name="Freeform 39"/>
            <p:cNvSpPr>
              <a:spLocks/>
            </p:cNvSpPr>
            <p:nvPr/>
          </p:nvSpPr>
          <p:spPr bwMode="auto">
            <a:xfrm>
              <a:off x="214282" y="4361029"/>
              <a:ext cx="1635098" cy="2001633"/>
            </a:xfrm>
            <a:custGeom>
              <a:avLst/>
              <a:gdLst>
                <a:gd name="T0" fmla="*/ 0 w 694"/>
                <a:gd name="T1" fmla="*/ 839 h 839"/>
                <a:gd name="T2" fmla="*/ 0 w 694"/>
                <a:gd name="T3" fmla="*/ 152 h 839"/>
                <a:gd name="T4" fmla="*/ 286 w 694"/>
                <a:gd name="T5" fmla="*/ 152 h 839"/>
                <a:gd name="T6" fmla="*/ 261 w 694"/>
                <a:gd name="T7" fmla="*/ 69 h 839"/>
                <a:gd name="T8" fmla="*/ 347 w 694"/>
                <a:gd name="T9" fmla="*/ 0 h 839"/>
                <a:gd name="T10" fmla="*/ 429 w 694"/>
                <a:gd name="T11" fmla="*/ 65 h 839"/>
                <a:gd name="T12" fmla="*/ 398 w 694"/>
                <a:gd name="T13" fmla="*/ 152 h 839"/>
                <a:gd name="T14" fmla="*/ 694 w 694"/>
                <a:gd name="T15" fmla="*/ 153 h 839"/>
                <a:gd name="T16" fmla="*/ 692 w 694"/>
                <a:gd name="T17" fmla="*/ 443 h 839"/>
                <a:gd name="T18" fmla="*/ 607 w 694"/>
                <a:gd name="T19" fmla="*/ 415 h 839"/>
                <a:gd name="T20" fmla="*/ 542 w 694"/>
                <a:gd name="T21" fmla="*/ 494 h 839"/>
                <a:gd name="T22" fmla="*/ 608 w 694"/>
                <a:gd name="T23" fmla="*/ 579 h 839"/>
                <a:gd name="T24" fmla="*/ 692 w 694"/>
                <a:gd name="T25" fmla="*/ 551 h 839"/>
                <a:gd name="T26" fmla="*/ 692 w 694"/>
                <a:gd name="T27" fmla="*/ 839 h 839"/>
                <a:gd name="T28" fmla="*/ 0 w 694"/>
                <a:gd name="T29" fmla="*/ 839 h 8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94"/>
                <a:gd name="T46" fmla="*/ 0 h 839"/>
                <a:gd name="T47" fmla="*/ 694 w 694"/>
                <a:gd name="T48" fmla="*/ 839 h 8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94" h="839">
                  <a:moveTo>
                    <a:pt x="0" y="839"/>
                  </a:moveTo>
                  <a:cubicBezTo>
                    <a:pt x="0" y="839"/>
                    <a:pt x="1" y="282"/>
                    <a:pt x="0" y="152"/>
                  </a:cubicBezTo>
                  <a:cubicBezTo>
                    <a:pt x="0" y="152"/>
                    <a:pt x="237" y="152"/>
                    <a:pt x="286" y="152"/>
                  </a:cubicBezTo>
                  <a:cubicBezTo>
                    <a:pt x="321" y="120"/>
                    <a:pt x="264" y="111"/>
                    <a:pt x="261" y="69"/>
                  </a:cubicBezTo>
                  <a:cubicBezTo>
                    <a:pt x="258" y="27"/>
                    <a:pt x="296" y="0"/>
                    <a:pt x="347" y="0"/>
                  </a:cubicBezTo>
                  <a:cubicBezTo>
                    <a:pt x="398" y="0"/>
                    <a:pt x="429" y="22"/>
                    <a:pt x="429" y="65"/>
                  </a:cubicBezTo>
                  <a:cubicBezTo>
                    <a:pt x="429" y="108"/>
                    <a:pt x="376" y="110"/>
                    <a:pt x="398" y="152"/>
                  </a:cubicBezTo>
                  <a:cubicBezTo>
                    <a:pt x="541" y="152"/>
                    <a:pt x="635" y="153"/>
                    <a:pt x="694" y="153"/>
                  </a:cubicBezTo>
                  <a:cubicBezTo>
                    <a:pt x="691" y="221"/>
                    <a:pt x="694" y="403"/>
                    <a:pt x="692" y="443"/>
                  </a:cubicBezTo>
                  <a:cubicBezTo>
                    <a:pt x="653" y="473"/>
                    <a:pt x="642" y="415"/>
                    <a:pt x="607" y="415"/>
                  </a:cubicBezTo>
                  <a:cubicBezTo>
                    <a:pt x="572" y="415"/>
                    <a:pt x="541" y="432"/>
                    <a:pt x="542" y="494"/>
                  </a:cubicBezTo>
                  <a:cubicBezTo>
                    <a:pt x="543" y="556"/>
                    <a:pt x="569" y="579"/>
                    <a:pt x="608" y="579"/>
                  </a:cubicBezTo>
                  <a:cubicBezTo>
                    <a:pt x="647" y="579"/>
                    <a:pt x="650" y="518"/>
                    <a:pt x="692" y="551"/>
                  </a:cubicBezTo>
                  <a:cubicBezTo>
                    <a:pt x="692" y="695"/>
                    <a:pt x="692" y="839"/>
                    <a:pt x="692" y="839"/>
                  </a:cubicBezTo>
                  <a:lnTo>
                    <a:pt x="0" y="839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785786" y="5072074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1494298" y="4718974"/>
            <a:ext cx="1998770" cy="1649415"/>
            <a:chOff x="1494298" y="4718974"/>
            <a:chExt cx="1998770" cy="1649415"/>
          </a:xfrm>
        </p:grpSpPr>
        <p:sp>
          <p:nvSpPr>
            <p:cNvPr id="8" name="Freeform 40"/>
            <p:cNvSpPr>
              <a:spLocks/>
            </p:cNvSpPr>
            <p:nvPr/>
          </p:nvSpPr>
          <p:spPr bwMode="auto">
            <a:xfrm>
              <a:off x="1494298" y="4718974"/>
              <a:ext cx="1998770" cy="1649415"/>
            </a:xfrm>
            <a:custGeom>
              <a:avLst/>
              <a:gdLst>
                <a:gd name="T0" fmla="*/ 839 w 839"/>
                <a:gd name="T1" fmla="*/ 689 h 689"/>
                <a:gd name="T2" fmla="*/ 150 w 839"/>
                <a:gd name="T3" fmla="*/ 687 h 689"/>
                <a:gd name="T4" fmla="*/ 152 w 839"/>
                <a:gd name="T5" fmla="*/ 405 h 689"/>
                <a:gd name="T6" fmla="*/ 67 w 839"/>
                <a:gd name="T7" fmla="*/ 431 h 689"/>
                <a:gd name="T8" fmla="*/ 0 w 839"/>
                <a:gd name="T9" fmla="*/ 344 h 689"/>
                <a:gd name="T10" fmla="*/ 65 w 839"/>
                <a:gd name="T11" fmla="*/ 262 h 689"/>
                <a:gd name="T12" fmla="*/ 152 w 839"/>
                <a:gd name="T13" fmla="*/ 293 h 689"/>
                <a:gd name="T14" fmla="*/ 151 w 839"/>
                <a:gd name="T15" fmla="*/ 3 h 689"/>
                <a:gd name="T16" fmla="*/ 442 w 839"/>
                <a:gd name="T17" fmla="*/ 2 h 689"/>
                <a:gd name="T18" fmla="*/ 415 w 839"/>
                <a:gd name="T19" fmla="*/ 81 h 689"/>
                <a:gd name="T20" fmla="*/ 494 w 839"/>
                <a:gd name="T21" fmla="*/ 151 h 689"/>
                <a:gd name="T22" fmla="*/ 579 w 839"/>
                <a:gd name="T23" fmla="*/ 85 h 689"/>
                <a:gd name="T24" fmla="*/ 556 w 839"/>
                <a:gd name="T25" fmla="*/ 0 h 689"/>
                <a:gd name="T26" fmla="*/ 839 w 839"/>
                <a:gd name="T27" fmla="*/ 2 h 689"/>
                <a:gd name="T28" fmla="*/ 839 w 839"/>
                <a:gd name="T29" fmla="*/ 293 h 689"/>
                <a:gd name="T30" fmla="*/ 765 w 839"/>
                <a:gd name="T31" fmla="*/ 263 h 689"/>
                <a:gd name="T32" fmla="*/ 687 w 839"/>
                <a:gd name="T33" fmla="*/ 351 h 689"/>
                <a:gd name="T34" fmla="*/ 763 w 839"/>
                <a:gd name="T35" fmla="*/ 433 h 689"/>
                <a:gd name="T36" fmla="*/ 839 w 839"/>
                <a:gd name="T37" fmla="*/ 401 h 689"/>
                <a:gd name="T38" fmla="*/ 839 w 839"/>
                <a:gd name="T39" fmla="*/ 689 h 68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9"/>
                <a:gd name="T61" fmla="*/ 0 h 689"/>
                <a:gd name="T62" fmla="*/ 839 w 839"/>
                <a:gd name="T63" fmla="*/ 689 h 68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9" h="689">
                  <a:moveTo>
                    <a:pt x="839" y="689"/>
                  </a:moveTo>
                  <a:cubicBezTo>
                    <a:pt x="711" y="689"/>
                    <a:pt x="280" y="686"/>
                    <a:pt x="150" y="687"/>
                  </a:cubicBezTo>
                  <a:cubicBezTo>
                    <a:pt x="150" y="687"/>
                    <a:pt x="152" y="454"/>
                    <a:pt x="152" y="405"/>
                  </a:cubicBezTo>
                  <a:cubicBezTo>
                    <a:pt x="120" y="370"/>
                    <a:pt x="111" y="428"/>
                    <a:pt x="67" y="431"/>
                  </a:cubicBezTo>
                  <a:cubicBezTo>
                    <a:pt x="23" y="434"/>
                    <a:pt x="0" y="395"/>
                    <a:pt x="0" y="344"/>
                  </a:cubicBezTo>
                  <a:cubicBezTo>
                    <a:pt x="0" y="293"/>
                    <a:pt x="22" y="262"/>
                    <a:pt x="65" y="262"/>
                  </a:cubicBezTo>
                  <a:cubicBezTo>
                    <a:pt x="108" y="262"/>
                    <a:pt x="110" y="315"/>
                    <a:pt x="152" y="293"/>
                  </a:cubicBezTo>
                  <a:cubicBezTo>
                    <a:pt x="152" y="152"/>
                    <a:pt x="151" y="62"/>
                    <a:pt x="151" y="3"/>
                  </a:cubicBezTo>
                  <a:cubicBezTo>
                    <a:pt x="215" y="1"/>
                    <a:pt x="400" y="2"/>
                    <a:pt x="442" y="2"/>
                  </a:cubicBezTo>
                  <a:cubicBezTo>
                    <a:pt x="480" y="40"/>
                    <a:pt x="415" y="46"/>
                    <a:pt x="415" y="81"/>
                  </a:cubicBezTo>
                  <a:cubicBezTo>
                    <a:pt x="415" y="116"/>
                    <a:pt x="432" y="152"/>
                    <a:pt x="494" y="151"/>
                  </a:cubicBezTo>
                  <a:cubicBezTo>
                    <a:pt x="556" y="150"/>
                    <a:pt x="579" y="124"/>
                    <a:pt x="579" y="85"/>
                  </a:cubicBezTo>
                  <a:cubicBezTo>
                    <a:pt x="579" y="46"/>
                    <a:pt x="523" y="42"/>
                    <a:pt x="556" y="0"/>
                  </a:cubicBezTo>
                  <a:cubicBezTo>
                    <a:pt x="700" y="0"/>
                    <a:pt x="839" y="2"/>
                    <a:pt x="839" y="2"/>
                  </a:cubicBezTo>
                  <a:cubicBezTo>
                    <a:pt x="837" y="80"/>
                    <a:pt x="839" y="161"/>
                    <a:pt x="839" y="293"/>
                  </a:cubicBezTo>
                  <a:cubicBezTo>
                    <a:pt x="809" y="333"/>
                    <a:pt x="811" y="263"/>
                    <a:pt x="765" y="263"/>
                  </a:cubicBezTo>
                  <a:cubicBezTo>
                    <a:pt x="719" y="263"/>
                    <a:pt x="689" y="291"/>
                    <a:pt x="687" y="351"/>
                  </a:cubicBezTo>
                  <a:cubicBezTo>
                    <a:pt x="685" y="411"/>
                    <a:pt x="725" y="435"/>
                    <a:pt x="763" y="433"/>
                  </a:cubicBezTo>
                  <a:cubicBezTo>
                    <a:pt x="801" y="431"/>
                    <a:pt x="807" y="369"/>
                    <a:pt x="839" y="401"/>
                  </a:cubicBezTo>
                  <a:cubicBezTo>
                    <a:pt x="839" y="445"/>
                    <a:pt x="839" y="636"/>
                    <a:pt x="839" y="689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357422" y="5143512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9</a:t>
              </a:r>
              <a:endPara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3129394" y="4716111"/>
            <a:ext cx="2010225" cy="1646550"/>
            <a:chOff x="3129394" y="4716111"/>
            <a:chExt cx="2010225" cy="1646550"/>
          </a:xfrm>
        </p:grpSpPr>
        <p:sp>
          <p:nvSpPr>
            <p:cNvPr id="9" name="Freeform 41"/>
            <p:cNvSpPr>
              <a:spLocks/>
            </p:cNvSpPr>
            <p:nvPr/>
          </p:nvSpPr>
          <p:spPr bwMode="auto">
            <a:xfrm>
              <a:off x="3129394" y="4716111"/>
              <a:ext cx="2010225" cy="1646550"/>
            </a:xfrm>
            <a:custGeom>
              <a:avLst/>
              <a:gdLst>
                <a:gd name="T0" fmla="*/ 842 w 842"/>
                <a:gd name="T1" fmla="*/ 690 h 690"/>
                <a:gd name="T2" fmla="*/ 155 w 842"/>
                <a:gd name="T3" fmla="*/ 690 h 690"/>
                <a:gd name="T4" fmla="*/ 155 w 842"/>
                <a:gd name="T5" fmla="*/ 406 h 690"/>
                <a:gd name="T6" fmla="*/ 70 w 842"/>
                <a:gd name="T7" fmla="*/ 434 h 690"/>
                <a:gd name="T8" fmla="*/ 3 w 842"/>
                <a:gd name="T9" fmla="*/ 345 h 690"/>
                <a:gd name="T10" fmla="*/ 68 w 842"/>
                <a:gd name="T11" fmla="*/ 263 h 690"/>
                <a:gd name="T12" fmla="*/ 155 w 842"/>
                <a:gd name="T13" fmla="*/ 294 h 690"/>
                <a:gd name="T14" fmla="*/ 154 w 842"/>
                <a:gd name="T15" fmla="*/ 2 h 690"/>
                <a:gd name="T16" fmla="*/ 444 w 842"/>
                <a:gd name="T17" fmla="*/ 2 h 690"/>
                <a:gd name="T18" fmla="*/ 418 w 842"/>
                <a:gd name="T19" fmla="*/ 82 h 690"/>
                <a:gd name="T20" fmla="*/ 497 w 842"/>
                <a:gd name="T21" fmla="*/ 152 h 690"/>
                <a:gd name="T22" fmla="*/ 582 w 842"/>
                <a:gd name="T23" fmla="*/ 86 h 690"/>
                <a:gd name="T24" fmla="*/ 554 w 842"/>
                <a:gd name="T25" fmla="*/ 2 h 690"/>
                <a:gd name="T26" fmla="*/ 842 w 842"/>
                <a:gd name="T27" fmla="*/ 2 h 690"/>
                <a:gd name="T28" fmla="*/ 842 w 842"/>
                <a:gd name="T29" fmla="*/ 690 h 6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42"/>
                <a:gd name="T46" fmla="*/ 0 h 690"/>
                <a:gd name="T47" fmla="*/ 842 w 842"/>
                <a:gd name="T48" fmla="*/ 690 h 69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42" h="690">
                  <a:moveTo>
                    <a:pt x="842" y="690"/>
                  </a:moveTo>
                  <a:cubicBezTo>
                    <a:pt x="714" y="690"/>
                    <a:pt x="285" y="689"/>
                    <a:pt x="155" y="690"/>
                  </a:cubicBezTo>
                  <a:cubicBezTo>
                    <a:pt x="155" y="690"/>
                    <a:pt x="155" y="455"/>
                    <a:pt x="155" y="406"/>
                  </a:cubicBezTo>
                  <a:cubicBezTo>
                    <a:pt x="120" y="376"/>
                    <a:pt x="126" y="436"/>
                    <a:pt x="70" y="434"/>
                  </a:cubicBezTo>
                  <a:cubicBezTo>
                    <a:pt x="14" y="432"/>
                    <a:pt x="0" y="394"/>
                    <a:pt x="3" y="345"/>
                  </a:cubicBezTo>
                  <a:cubicBezTo>
                    <a:pt x="6" y="296"/>
                    <a:pt x="12" y="268"/>
                    <a:pt x="68" y="263"/>
                  </a:cubicBezTo>
                  <a:cubicBezTo>
                    <a:pt x="124" y="258"/>
                    <a:pt x="122" y="326"/>
                    <a:pt x="155" y="294"/>
                  </a:cubicBezTo>
                  <a:cubicBezTo>
                    <a:pt x="155" y="153"/>
                    <a:pt x="154" y="61"/>
                    <a:pt x="154" y="2"/>
                  </a:cubicBezTo>
                  <a:cubicBezTo>
                    <a:pt x="218" y="0"/>
                    <a:pt x="402" y="2"/>
                    <a:pt x="444" y="2"/>
                  </a:cubicBezTo>
                  <a:cubicBezTo>
                    <a:pt x="482" y="40"/>
                    <a:pt x="418" y="47"/>
                    <a:pt x="418" y="82"/>
                  </a:cubicBezTo>
                  <a:cubicBezTo>
                    <a:pt x="418" y="117"/>
                    <a:pt x="435" y="153"/>
                    <a:pt x="497" y="152"/>
                  </a:cubicBezTo>
                  <a:cubicBezTo>
                    <a:pt x="559" y="151"/>
                    <a:pt x="582" y="125"/>
                    <a:pt x="582" y="86"/>
                  </a:cubicBezTo>
                  <a:cubicBezTo>
                    <a:pt x="582" y="47"/>
                    <a:pt x="521" y="44"/>
                    <a:pt x="554" y="2"/>
                  </a:cubicBezTo>
                  <a:cubicBezTo>
                    <a:pt x="698" y="2"/>
                    <a:pt x="842" y="2"/>
                    <a:pt x="842" y="2"/>
                  </a:cubicBezTo>
                  <a:cubicBezTo>
                    <a:pt x="840" y="130"/>
                    <a:pt x="842" y="548"/>
                    <a:pt x="842" y="69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000496" y="5286388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3135121" y="3072424"/>
            <a:ext cx="2004498" cy="2007360"/>
            <a:chOff x="3135121" y="3072424"/>
            <a:chExt cx="2004498" cy="2007360"/>
          </a:xfrm>
        </p:grpSpPr>
        <p:sp>
          <p:nvSpPr>
            <p:cNvPr id="10" name="Freeform 43"/>
            <p:cNvSpPr>
              <a:spLocks/>
            </p:cNvSpPr>
            <p:nvPr/>
          </p:nvSpPr>
          <p:spPr bwMode="auto">
            <a:xfrm rot="10800000">
              <a:off x="3135121" y="3072424"/>
              <a:ext cx="2004498" cy="2007360"/>
            </a:xfrm>
            <a:custGeom>
              <a:avLst/>
              <a:gdLst>
                <a:gd name="T0" fmla="*/ 0 w 840"/>
                <a:gd name="T1" fmla="*/ 150 h 840"/>
                <a:gd name="T2" fmla="*/ 281 w 840"/>
                <a:gd name="T3" fmla="*/ 149 h 840"/>
                <a:gd name="T4" fmla="*/ 263 w 840"/>
                <a:gd name="T5" fmla="*/ 71 h 840"/>
                <a:gd name="T6" fmla="*/ 342 w 840"/>
                <a:gd name="T7" fmla="*/ 0 h 840"/>
                <a:gd name="T8" fmla="*/ 425 w 840"/>
                <a:gd name="T9" fmla="*/ 63 h 840"/>
                <a:gd name="T10" fmla="*/ 401 w 840"/>
                <a:gd name="T11" fmla="*/ 151 h 840"/>
                <a:gd name="T12" fmla="*/ 688 w 840"/>
                <a:gd name="T13" fmla="*/ 150 h 840"/>
                <a:gd name="T14" fmla="*/ 688 w 840"/>
                <a:gd name="T15" fmla="*/ 434 h 840"/>
                <a:gd name="T16" fmla="*/ 773 w 840"/>
                <a:gd name="T17" fmla="*/ 408 h 840"/>
                <a:gd name="T18" fmla="*/ 840 w 840"/>
                <a:gd name="T19" fmla="*/ 495 h 840"/>
                <a:gd name="T20" fmla="*/ 775 w 840"/>
                <a:gd name="T21" fmla="*/ 577 h 840"/>
                <a:gd name="T22" fmla="*/ 688 w 840"/>
                <a:gd name="T23" fmla="*/ 546 h 840"/>
                <a:gd name="T24" fmla="*/ 688 w 840"/>
                <a:gd name="T25" fmla="*/ 840 h 840"/>
                <a:gd name="T26" fmla="*/ 400 w 840"/>
                <a:gd name="T27" fmla="*/ 840 h 840"/>
                <a:gd name="T28" fmla="*/ 425 w 840"/>
                <a:gd name="T29" fmla="*/ 758 h 840"/>
                <a:gd name="T30" fmla="*/ 346 w 840"/>
                <a:gd name="T31" fmla="*/ 688 h 840"/>
                <a:gd name="T32" fmla="*/ 270 w 840"/>
                <a:gd name="T33" fmla="*/ 750 h 840"/>
                <a:gd name="T34" fmla="*/ 289 w 840"/>
                <a:gd name="T35" fmla="*/ 838 h 840"/>
                <a:gd name="T36" fmla="*/ 1 w 840"/>
                <a:gd name="T37" fmla="*/ 838 h 840"/>
                <a:gd name="T38" fmla="*/ 0 w 840"/>
                <a:gd name="T39" fmla="*/ 150 h 8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0"/>
                <a:gd name="T61" fmla="*/ 0 h 840"/>
                <a:gd name="T62" fmla="*/ 840 w 840"/>
                <a:gd name="T63" fmla="*/ 840 h 8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0" h="840">
                  <a:moveTo>
                    <a:pt x="0" y="150"/>
                  </a:moveTo>
                  <a:cubicBezTo>
                    <a:pt x="77" y="150"/>
                    <a:pt x="167" y="149"/>
                    <a:pt x="281" y="149"/>
                  </a:cubicBezTo>
                  <a:cubicBezTo>
                    <a:pt x="333" y="127"/>
                    <a:pt x="267" y="127"/>
                    <a:pt x="263" y="71"/>
                  </a:cubicBezTo>
                  <a:cubicBezTo>
                    <a:pt x="259" y="15"/>
                    <a:pt x="290" y="0"/>
                    <a:pt x="342" y="0"/>
                  </a:cubicBezTo>
                  <a:cubicBezTo>
                    <a:pt x="394" y="0"/>
                    <a:pt x="423" y="5"/>
                    <a:pt x="425" y="63"/>
                  </a:cubicBezTo>
                  <a:cubicBezTo>
                    <a:pt x="427" y="121"/>
                    <a:pt x="371" y="115"/>
                    <a:pt x="401" y="151"/>
                  </a:cubicBezTo>
                  <a:cubicBezTo>
                    <a:pt x="441" y="151"/>
                    <a:pt x="598" y="152"/>
                    <a:pt x="688" y="150"/>
                  </a:cubicBezTo>
                  <a:cubicBezTo>
                    <a:pt x="688" y="150"/>
                    <a:pt x="688" y="385"/>
                    <a:pt x="688" y="434"/>
                  </a:cubicBezTo>
                  <a:cubicBezTo>
                    <a:pt x="720" y="469"/>
                    <a:pt x="729" y="411"/>
                    <a:pt x="773" y="408"/>
                  </a:cubicBezTo>
                  <a:cubicBezTo>
                    <a:pt x="817" y="405"/>
                    <a:pt x="840" y="444"/>
                    <a:pt x="840" y="495"/>
                  </a:cubicBezTo>
                  <a:cubicBezTo>
                    <a:pt x="840" y="546"/>
                    <a:pt x="818" y="577"/>
                    <a:pt x="775" y="577"/>
                  </a:cubicBezTo>
                  <a:cubicBezTo>
                    <a:pt x="732" y="577"/>
                    <a:pt x="730" y="524"/>
                    <a:pt x="688" y="546"/>
                  </a:cubicBezTo>
                  <a:cubicBezTo>
                    <a:pt x="688" y="687"/>
                    <a:pt x="688" y="781"/>
                    <a:pt x="688" y="840"/>
                  </a:cubicBezTo>
                  <a:cubicBezTo>
                    <a:pt x="622" y="840"/>
                    <a:pt x="442" y="840"/>
                    <a:pt x="400" y="840"/>
                  </a:cubicBezTo>
                  <a:cubicBezTo>
                    <a:pt x="362" y="802"/>
                    <a:pt x="425" y="793"/>
                    <a:pt x="425" y="758"/>
                  </a:cubicBezTo>
                  <a:cubicBezTo>
                    <a:pt x="425" y="723"/>
                    <a:pt x="408" y="687"/>
                    <a:pt x="346" y="688"/>
                  </a:cubicBezTo>
                  <a:cubicBezTo>
                    <a:pt x="284" y="689"/>
                    <a:pt x="272" y="716"/>
                    <a:pt x="270" y="750"/>
                  </a:cubicBezTo>
                  <a:cubicBezTo>
                    <a:pt x="268" y="784"/>
                    <a:pt x="344" y="814"/>
                    <a:pt x="289" y="838"/>
                  </a:cubicBezTo>
                  <a:cubicBezTo>
                    <a:pt x="145" y="838"/>
                    <a:pt x="1" y="838"/>
                    <a:pt x="1" y="838"/>
                  </a:cubicBezTo>
                  <a:cubicBezTo>
                    <a:pt x="2" y="724"/>
                    <a:pt x="1" y="286"/>
                    <a:pt x="0" y="15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000496" y="3643314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8</a:t>
              </a:r>
              <a:endPara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1276089451_39124158_38472004_eace48eac55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4755086" cy="4968000"/>
          </a:xfrm>
          <a:prstGeom prst="rect">
            <a:avLst/>
          </a:prstGeom>
          <a:noFill/>
        </p:spPr>
      </p:pic>
      <p:sp>
        <p:nvSpPr>
          <p:cNvPr id="5" name="Облако 4"/>
          <p:cNvSpPr/>
          <p:nvPr/>
        </p:nvSpPr>
        <p:spPr>
          <a:xfrm>
            <a:off x="5429256" y="2285992"/>
            <a:ext cx="3240000" cy="28800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32:8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214282" y="1428736"/>
            <a:ext cx="2001635" cy="1646550"/>
            <a:chOff x="214282" y="1428736"/>
            <a:chExt cx="2001635" cy="1646550"/>
          </a:xfrm>
        </p:grpSpPr>
        <p:sp>
          <p:nvSpPr>
            <p:cNvPr id="13" name="Freeform 38"/>
            <p:cNvSpPr>
              <a:spLocks/>
            </p:cNvSpPr>
            <p:nvPr/>
          </p:nvSpPr>
          <p:spPr bwMode="auto">
            <a:xfrm>
              <a:off x="214282" y="1428736"/>
              <a:ext cx="2001635" cy="1646550"/>
            </a:xfrm>
            <a:custGeom>
              <a:avLst/>
              <a:gdLst>
                <a:gd name="T0" fmla="*/ 0 w 838"/>
                <a:gd name="T1" fmla="*/ 0 h 692"/>
                <a:gd name="T2" fmla="*/ 689 w 838"/>
                <a:gd name="T3" fmla="*/ 0 h 692"/>
                <a:gd name="T4" fmla="*/ 689 w 838"/>
                <a:gd name="T5" fmla="*/ 294 h 692"/>
                <a:gd name="T6" fmla="*/ 771 w 838"/>
                <a:gd name="T7" fmla="*/ 271 h 692"/>
                <a:gd name="T8" fmla="*/ 838 w 838"/>
                <a:gd name="T9" fmla="*/ 353 h 692"/>
                <a:gd name="T10" fmla="*/ 778 w 838"/>
                <a:gd name="T11" fmla="*/ 433 h 692"/>
                <a:gd name="T12" fmla="*/ 689 w 838"/>
                <a:gd name="T13" fmla="*/ 405 h 692"/>
                <a:gd name="T14" fmla="*/ 689 w 838"/>
                <a:gd name="T15" fmla="*/ 690 h 692"/>
                <a:gd name="T16" fmla="*/ 397 w 838"/>
                <a:gd name="T17" fmla="*/ 690 h 692"/>
                <a:gd name="T18" fmla="*/ 426 w 838"/>
                <a:gd name="T19" fmla="*/ 605 h 692"/>
                <a:gd name="T20" fmla="*/ 346 w 838"/>
                <a:gd name="T21" fmla="*/ 540 h 692"/>
                <a:gd name="T22" fmla="*/ 261 w 838"/>
                <a:gd name="T23" fmla="*/ 606 h 692"/>
                <a:gd name="T24" fmla="*/ 289 w 838"/>
                <a:gd name="T25" fmla="*/ 690 h 692"/>
                <a:gd name="T26" fmla="*/ 0 w 838"/>
                <a:gd name="T27" fmla="*/ 690 h 692"/>
                <a:gd name="T28" fmla="*/ 0 w 838"/>
                <a:gd name="T29" fmla="*/ 0 h 6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38"/>
                <a:gd name="T46" fmla="*/ 0 h 692"/>
                <a:gd name="T47" fmla="*/ 838 w 838"/>
                <a:gd name="T48" fmla="*/ 692 h 6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38" h="692">
                  <a:moveTo>
                    <a:pt x="0" y="0"/>
                  </a:moveTo>
                  <a:lnTo>
                    <a:pt x="689" y="0"/>
                  </a:lnTo>
                  <a:cubicBezTo>
                    <a:pt x="689" y="0"/>
                    <a:pt x="690" y="248"/>
                    <a:pt x="689" y="294"/>
                  </a:cubicBezTo>
                  <a:cubicBezTo>
                    <a:pt x="718" y="340"/>
                    <a:pt x="724" y="277"/>
                    <a:pt x="771" y="271"/>
                  </a:cubicBezTo>
                  <a:cubicBezTo>
                    <a:pt x="818" y="265"/>
                    <a:pt x="838" y="302"/>
                    <a:pt x="838" y="353"/>
                  </a:cubicBezTo>
                  <a:cubicBezTo>
                    <a:pt x="838" y="404"/>
                    <a:pt x="823" y="431"/>
                    <a:pt x="778" y="433"/>
                  </a:cubicBezTo>
                  <a:cubicBezTo>
                    <a:pt x="733" y="435"/>
                    <a:pt x="715" y="370"/>
                    <a:pt x="689" y="405"/>
                  </a:cubicBezTo>
                  <a:cubicBezTo>
                    <a:pt x="689" y="547"/>
                    <a:pt x="689" y="690"/>
                    <a:pt x="689" y="690"/>
                  </a:cubicBezTo>
                  <a:cubicBezTo>
                    <a:pt x="689" y="690"/>
                    <a:pt x="438" y="692"/>
                    <a:pt x="397" y="690"/>
                  </a:cubicBezTo>
                  <a:cubicBezTo>
                    <a:pt x="367" y="651"/>
                    <a:pt x="426" y="640"/>
                    <a:pt x="426" y="605"/>
                  </a:cubicBezTo>
                  <a:cubicBezTo>
                    <a:pt x="426" y="570"/>
                    <a:pt x="408" y="539"/>
                    <a:pt x="346" y="540"/>
                  </a:cubicBezTo>
                  <a:cubicBezTo>
                    <a:pt x="284" y="541"/>
                    <a:pt x="261" y="567"/>
                    <a:pt x="261" y="606"/>
                  </a:cubicBezTo>
                  <a:cubicBezTo>
                    <a:pt x="261" y="645"/>
                    <a:pt x="322" y="648"/>
                    <a:pt x="289" y="690"/>
                  </a:cubicBezTo>
                  <a:cubicBezTo>
                    <a:pt x="145" y="690"/>
                    <a:pt x="0" y="690"/>
                    <a:pt x="0" y="690"/>
                  </a:cubicBez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785786" y="1714488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214282" y="2708840"/>
            <a:ext cx="1995908" cy="2013087"/>
            <a:chOff x="214282" y="2708840"/>
            <a:chExt cx="1995908" cy="2013087"/>
          </a:xfrm>
        </p:grpSpPr>
        <p:sp>
          <p:nvSpPr>
            <p:cNvPr id="11" name="Freeform 2"/>
            <p:cNvSpPr>
              <a:spLocks/>
            </p:cNvSpPr>
            <p:nvPr/>
          </p:nvSpPr>
          <p:spPr bwMode="auto">
            <a:xfrm>
              <a:off x="214282" y="2708840"/>
              <a:ext cx="1995908" cy="2013087"/>
            </a:xfrm>
            <a:custGeom>
              <a:avLst/>
              <a:gdLst>
                <a:gd name="T0" fmla="*/ 0 w 837"/>
                <a:gd name="T1" fmla="*/ 151 h 842"/>
                <a:gd name="T2" fmla="*/ 278 w 837"/>
                <a:gd name="T3" fmla="*/ 151 h 842"/>
                <a:gd name="T4" fmla="*/ 260 w 837"/>
                <a:gd name="T5" fmla="*/ 73 h 842"/>
                <a:gd name="T6" fmla="*/ 337 w 837"/>
                <a:gd name="T7" fmla="*/ 0 h 842"/>
                <a:gd name="T8" fmla="*/ 424 w 837"/>
                <a:gd name="T9" fmla="*/ 61 h 842"/>
                <a:gd name="T10" fmla="*/ 400 w 837"/>
                <a:gd name="T11" fmla="*/ 151 h 842"/>
                <a:gd name="T12" fmla="*/ 687 w 837"/>
                <a:gd name="T13" fmla="*/ 151 h 842"/>
                <a:gd name="T14" fmla="*/ 685 w 837"/>
                <a:gd name="T15" fmla="*/ 436 h 842"/>
                <a:gd name="T16" fmla="*/ 770 w 837"/>
                <a:gd name="T17" fmla="*/ 410 h 842"/>
                <a:gd name="T18" fmla="*/ 837 w 837"/>
                <a:gd name="T19" fmla="*/ 497 h 842"/>
                <a:gd name="T20" fmla="*/ 772 w 837"/>
                <a:gd name="T21" fmla="*/ 579 h 842"/>
                <a:gd name="T22" fmla="*/ 685 w 837"/>
                <a:gd name="T23" fmla="*/ 548 h 842"/>
                <a:gd name="T24" fmla="*/ 685 w 837"/>
                <a:gd name="T25" fmla="*/ 842 h 842"/>
                <a:gd name="T26" fmla="*/ 397 w 837"/>
                <a:gd name="T27" fmla="*/ 842 h 842"/>
                <a:gd name="T28" fmla="*/ 422 w 837"/>
                <a:gd name="T29" fmla="*/ 760 h 842"/>
                <a:gd name="T30" fmla="*/ 343 w 837"/>
                <a:gd name="T31" fmla="*/ 690 h 842"/>
                <a:gd name="T32" fmla="*/ 267 w 837"/>
                <a:gd name="T33" fmla="*/ 752 h 842"/>
                <a:gd name="T34" fmla="*/ 286 w 837"/>
                <a:gd name="T35" fmla="*/ 840 h 842"/>
                <a:gd name="T36" fmla="*/ 0 w 837"/>
                <a:gd name="T37" fmla="*/ 840 h 842"/>
                <a:gd name="T38" fmla="*/ 0 w 837"/>
                <a:gd name="T39" fmla="*/ 151 h 8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7"/>
                <a:gd name="T61" fmla="*/ 0 h 842"/>
                <a:gd name="T62" fmla="*/ 837 w 837"/>
                <a:gd name="T63" fmla="*/ 842 h 84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7" h="842">
                  <a:moveTo>
                    <a:pt x="0" y="151"/>
                  </a:moveTo>
                  <a:cubicBezTo>
                    <a:pt x="77" y="151"/>
                    <a:pt x="164" y="151"/>
                    <a:pt x="278" y="151"/>
                  </a:cubicBezTo>
                  <a:cubicBezTo>
                    <a:pt x="330" y="129"/>
                    <a:pt x="264" y="129"/>
                    <a:pt x="260" y="73"/>
                  </a:cubicBezTo>
                  <a:cubicBezTo>
                    <a:pt x="256" y="17"/>
                    <a:pt x="285" y="0"/>
                    <a:pt x="337" y="0"/>
                  </a:cubicBezTo>
                  <a:cubicBezTo>
                    <a:pt x="389" y="0"/>
                    <a:pt x="426" y="2"/>
                    <a:pt x="424" y="61"/>
                  </a:cubicBezTo>
                  <a:cubicBezTo>
                    <a:pt x="422" y="120"/>
                    <a:pt x="370" y="115"/>
                    <a:pt x="400" y="151"/>
                  </a:cubicBezTo>
                  <a:cubicBezTo>
                    <a:pt x="440" y="151"/>
                    <a:pt x="597" y="153"/>
                    <a:pt x="687" y="151"/>
                  </a:cubicBezTo>
                  <a:cubicBezTo>
                    <a:pt x="687" y="151"/>
                    <a:pt x="685" y="387"/>
                    <a:pt x="685" y="436"/>
                  </a:cubicBezTo>
                  <a:cubicBezTo>
                    <a:pt x="717" y="471"/>
                    <a:pt x="726" y="413"/>
                    <a:pt x="770" y="410"/>
                  </a:cubicBezTo>
                  <a:cubicBezTo>
                    <a:pt x="814" y="407"/>
                    <a:pt x="837" y="446"/>
                    <a:pt x="837" y="497"/>
                  </a:cubicBezTo>
                  <a:cubicBezTo>
                    <a:pt x="837" y="548"/>
                    <a:pt x="815" y="579"/>
                    <a:pt x="772" y="579"/>
                  </a:cubicBezTo>
                  <a:cubicBezTo>
                    <a:pt x="729" y="579"/>
                    <a:pt x="727" y="526"/>
                    <a:pt x="685" y="548"/>
                  </a:cubicBezTo>
                  <a:cubicBezTo>
                    <a:pt x="685" y="689"/>
                    <a:pt x="685" y="783"/>
                    <a:pt x="685" y="842"/>
                  </a:cubicBezTo>
                  <a:cubicBezTo>
                    <a:pt x="619" y="842"/>
                    <a:pt x="439" y="842"/>
                    <a:pt x="397" y="842"/>
                  </a:cubicBezTo>
                  <a:cubicBezTo>
                    <a:pt x="359" y="804"/>
                    <a:pt x="422" y="795"/>
                    <a:pt x="422" y="760"/>
                  </a:cubicBezTo>
                  <a:cubicBezTo>
                    <a:pt x="422" y="725"/>
                    <a:pt x="405" y="689"/>
                    <a:pt x="343" y="690"/>
                  </a:cubicBezTo>
                  <a:cubicBezTo>
                    <a:pt x="281" y="691"/>
                    <a:pt x="269" y="718"/>
                    <a:pt x="267" y="752"/>
                  </a:cubicBezTo>
                  <a:cubicBezTo>
                    <a:pt x="265" y="786"/>
                    <a:pt x="341" y="816"/>
                    <a:pt x="286" y="840"/>
                  </a:cubicBezTo>
                  <a:cubicBezTo>
                    <a:pt x="142" y="840"/>
                    <a:pt x="14" y="839"/>
                    <a:pt x="0" y="840"/>
                  </a:cubicBezTo>
                  <a:cubicBezTo>
                    <a:pt x="1" y="726"/>
                    <a:pt x="1" y="287"/>
                    <a:pt x="0" y="151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85786" y="3357562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7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214282" y="4361029"/>
            <a:ext cx="1635098" cy="2001633"/>
            <a:chOff x="214282" y="4361029"/>
            <a:chExt cx="1635098" cy="2001633"/>
          </a:xfrm>
        </p:grpSpPr>
        <p:sp>
          <p:nvSpPr>
            <p:cNvPr id="7" name="Freeform 39">
              <a:hlinkClick r:id="rId3" action="ppaction://hlinksldjump">
                <a:snd r:embed="rId4" name="click.wav" builtIn="1"/>
              </a:hlinkClick>
            </p:cNvPr>
            <p:cNvSpPr>
              <a:spLocks/>
            </p:cNvSpPr>
            <p:nvPr/>
          </p:nvSpPr>
          <p:spPr bwMode="auto">
            <a:xfrm>
              <a:off x="214282" y="4361029"/>
              <a:ext cx="1635098" cy="2001633"/>
            </a:xfrm>
            <a:custGeom>
              <a:avLst/>
              <a:gdLst>
                <a:gd name="T0" fmla="*/ 0 w 694"/>
                <a:gd name="T1" fmla="*/ 839 h 839"/>
                <a:gd name="T2" fmla="*/ 0 w 694"/>
                <a:gd name="T3" fmla="*/ 152 h 839"/>
                <a:gd name="T4" fmla="*/ 286 w 694"/>
                <a:gd name="T5" fmla="*/ 152 h 839"/>
                <a:gd name="T6" fmla="*/ 261 w 694"/>
                <a:gd name="T7" fmla="*/ 69 h 839"/>
                <a:gd name="T8" fmla="*/ 347 w 694"/>
                <a:gd name="T9" fmla="*/ 0 h 839"/>
                <a:gd name="T10" fmla="*/ 429 w 694"/>
                <a:gd name="T11" fmla="*/ 65 h 839"/>
                <a:gd name="T12" fmla="*/ 398 w 694"/>
                <a:gd name="T13" fmla="*/ 152 h 839"/>
                <a:gd name="T14" fmla="*/ 694 w 694"/>
                <a:gd name="T15" fmla="*/ 153 h 839"/>
                <a:gd name="T16" fmla="*/ 692 w 694"/>
                <a:gd name="T17" fmla="*/ 443 h 839"/>
                <a:gd name="T18" fmla="*/ 607 w 694"/>
                <a:gd name="T19" fmla="*/ 415 h 839"/>
                <a:gd name="T20" fmla="*/ 542 w 694"/>
                <a:gd name="T21" fmla="*/ 494 h 839"/>
                <a:gd name="T22" fmla="*/ 608 w 694"/>
                <a:gd name="T23" fmla="*/ 579 h 839"/>
                <a:gd name="T24" fmla="*/ 692 w 694"/>
                <a:gd name="T25" fmla="*/ 551 h 839"/>
                <a:gd name="T26" fmla="*/ 692 w 694"/>
                <a:gd name="T27" fmla="*/ 839 h 839"/>
                <a:gd name="T28" fmla="*/ 0 w 694"/>
                <a:gd name="T29" fmla="*/ 839 h 8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94"/>
                <a:gd name="T46" fmla="*/ 0 h 839"/>
                <a:gd name="T47" fmla="*/ 694 w 694"/>
                <a:gd name="T48" fmla="*/ 839 h 8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94" h="839">
                  <a:moveTo>
                    <a:pt x="0" y="839"/>
                  </a:moveTo>
                  <a:cubicBezTo>
                    <a:pt x="0" y="839"/>
                    <a:pt x="1" y="282"/>
                    <a:pt x="0" y="152"/>
                  </a:cubicBezTo>
                  <a:cubicBezTo>
                    <a:pt x="0" y="152"/>
                    <a:pt x="237" y="152"/>
                    <a:pt x="286" y="152"/>
                  </a:cubicBezTo>
                  <a:cubicBezTo>
                    <a:pt x="321" y="120"/>
                    <a:pt x="264" y="111"/>
                    <a:pt x="261" y="69"/>
                  </a:cubicBezTo>
                  <a:cubicBezTo>
                    <a:pt x="258" y="27"/>
                    <a:pt x="296" y="0"/>
                    <a:pt x="347" y="0"/>
                  </a:cubicBezTo>
                  <a:cubicBezTo>
                    <a:pt x="398" y="0"/>
                    <a:pt x="429" y="22"/>
                    <a:pt x="429" y="65"/>
                  </a:cubicBezTo>
                  <a:cubicBezTo>
                    <a:pt x="429" y="108"/>
                    <a:pt x="376" y="110"/>
                    <a:pt x="398" y="152"/>
                  </a:cubicBezTo>
                  <a:cubicBezTo>
                    <a:pt x="541" y="152"/>
                    <a:pt x="635" y="153"/>
                    <a:pt x="694" y="153"/>
                  </a:cubicBezTo>
                  <a:cubicBezTo>
                    <a:pt x="691" y="221"/>
                    <a:pt x="694" y="403"/>
                    <a:pt x="692" y="443"/>
                  </a:cubicBezTo>
                  <a:cubicBezTo>
                    <a:pt x="653" y="473"/>
                    <a:pt x="642" y="415"/>
                    <a:pt x="607" y="415"/>
                  </a:cubicBezTo>
                  <a:cubicBezTo>
                    <a:pt x="572" y="415"/>
                    <a:pt x="541" y="432"/>
                    <a:pt x="542" y="494"/>
                  </a:cubicBezTo>
                  <a:cubicBezTo>
                    <a:pt x="543" y="556"/>
                    <a:pt x="569" y="579"/>
                    <a:pt x="608" y="579"/>
                  </a:cubicBezTo>
                  <a:cubicBezTo>
                    <a:pt x="647" y="579"/>
                    <a:pt x="650" y="518"/>
                    <a:pt x="692" y="551"/>
                  </a:cubicBezTo>
                  <a:cubicBezTo>
                    <a:pt x="692" y="695"/>
                    <a:pt x="692" y="839"/>
                    <a:pt x="692" y="839"/>
                  </a:cubicBezTo>
                  <a:lnTo>
                    <a:pt x="0" y="839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714348" y="5143512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1494298" y="4718974"/>
            <a:ext cx="1998770" cy="1649415"/>
            <a:chOff x="1494298" y="4718974"/>
            <a:chExt cx="1998770" cy="1649415"/>
          </a:xfrm>
        </p:grpSpPr>
        <p:sp>
          <p:nvSpPr>
            <p:cNvPr id="8" name="Freeform 40"/>
            <p:cNvSpPr>
              <a:spLocks/>
            </p:cNvSpPr>
            <p:nvPr/>
          </p:nvSpPr>
          <p:spPr bwMode="auto">
            <a:xfrm>
              <a:off x="1494298" y="4718974"/>
              <a:ext cx="1998770" cy="1649415"/>
            </a:xfrm>
            <a:custGeom>
              <a:avLst/>
              <a:gdLst>
                <a:gd name="T0" fmla="*/ 839 w 839"/>
                <a:gd name="T1" fmla="*/ 689 h 689"/>
                <a:gd name="T2" fmla="*/ 150 w 839"/>
                <a:gd name="T3" fmla="*/ 687 h 689"/>
                <a:gd name="T4" fmla="*/ 152 w 839"/>
                <a:gd name="T5" fmla="*/ 405 h 689"/>
                <a:gd name="T6" fmla="*/ 67 w 839"/>
                <a:gd name="T7" fmla="*/ 431 h 689"/>
                <a:gd name="T8" fmla="*/ 0 w 839"/>
                <a:gd name="T9" fmla="*/ 344 h 689"/>
                <a:gd name="T10" fmla="*/ 65 w 839"/>
                <a:gd name="T11" fmla="*/ 262 h 689"/>
                <a:gd name="T12" fmla="*/ 152 w 839"/>
                <a:gd name="T13" fmla="*/ 293 h 689"/>
                <a:gd name="T14" fmla="*/ 151 w 839"/>
                <a:gd name="T15" fmla="*/ 3 h 689"/>
                <a:gd name="T16" fmla="*/ 442 w 839"/>
                <a:gd name="T17" fmla="*/ 2 h 689"/>
                <a:gd name="T18" fmla="*/ 415 w 839"/>
                <a:gd name="T19" fmla="*/ 81 h 689"/>
                <a:gd name="T20" fmla="*/ 494 w 839"/>
                <a:gd name="T21" fmla="*/ 151 h 689"/>
                <a:gd name="T22" fmla="*/ 579 w 839"/>
                <a:gd name="T23" fmla="*/ 85 h 689"/>
                <a:gd name="T24" fmla="*/ 556 w 839"/>
                <a:gd name="T25" fmla="*/ 0 h 689"/>
                <a:gd name="T26" fmla="*/ 839 w 839"/>
                <a:gd name="T27" fmla="*/ 2 h 689"/>
                <a:gd name="T28" fmla="*/ 839 w 839"/>
                <a:gd name="T29" fmla="*/ 293 h 689"/>
                <a:gd name="T30" fmla="*/ 765 w 839"/>
                <a:gd name="T31" fmla="*/ 263 h 689"/>
                <a:gd name="T32" fmla="*/ 687 w 839"/>
                <a:gd name="T33" fmla="*/ 351 h 689"/>
                <a:gd name="T34" fmla="*/ 763 w 839"/>
                <a:gd name="T35" fmla="*/ 433 h 689"/>
                <a:gd name="T36" fmla="*/ 839 w 839"/>
                <a:gd name="T37" fmla="*/ 401 h 689"/>
                <a:gd name="T38" fmla="*/ 839 w 839"/>
                <a:gd name="T39" fmla="*/ 689 h 68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9"/>
                <a:gd name="T61" fmla="*/ 0 h 689"/>
                <a:gd name="T62" fmla="*/ 839 w 839"/>
                <a:gd name="T63" fmla="*/ 689 h 68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9" h="689">
                  <a:moveTo>
                    <a:pt x="839" y="689"/>
                  </a:moveTo>
                  <a:cubicBezTo>
                    <a:pt x="711" y="689"/>
                    <a:pt x="280" y="686"/>
                    <a:pt x="150" y="687"/>
                  </a:cubicBezTo>
                  <a:cubicBezTo>
                    <a:pt x="150" y="687"/>
                    <a:pt x="152" y="454"/>
                    <a:pt x="152" y="405"/>
                  </a:cubicBezTo>
                  <a:cubicBezTo>
                    <a:pt x="120" y="370"/>
                    <a:pt x="111" y="428"/>
                    <a:pt x="67" y="431"/>
                  </a:cubicBezTo>
                  <a:cubicBezTo>
                    <a:pt x="23" y="434"/>
                    <a:pt x="0" y="395"/>
                    <a:pt x="0" y="344"/>
                  </a:cubicBezTo>
                  <a:cubicBezTo>
                    <a:pt x="0" y="293"/>
                    <a:pt x="22" y="262"/>
                    <a:pt x="65" y="262"/>
                  </a:cubicBezTo>
                  <a:cubicBezTo>
                    <a:pt x="108" y="262"/>
                    <a:pt x="110" y="315"/>
                    <a:pt x="152" y="293"/>
                  </a:cubicBezTo>
                  <a:cubicBezTo>
                    <a:pt x="152" y="152"/>
                    <a:pt x="151" y="62"/>
                    <a:pt x="151" y="3"/>
                  </a:cubicBezTo>
                  <a:cubicBezTo>
                    <a:pt x="215" y="1"/>
                    <a:pt x="400" y="2"/>
                    <a:pt x="442" y="2"/>
                  </a:cubicBezTo>
                  <a:cubicBezTo>
                    <a:pt x="480" y="40"/>
                    <a:pt x="415" y="46"/>
                    <a:pt x="415" y="81"/>
                  </a:cubicBezTo>
                  <a:cubicBezTo>
                    <a:pt x="415" y="116"/>
                    <a:pt x="432" y="152"/>
                    <a:pt x="494" y="151"/>
                  </a:cubicBezTo>
                  <a:cubicBezTo>
                    <a:pt x="556" y="150"/>
                    <a:pt x="579" y="124"/>
                    <a:pt x="579" y="85"/>
                  </a:cubicBezTo>
                  <a:cubicBezTo>
                    <a:pt x="579" y="46"/>
                    <a:pt x="523" y="42"/>
                    <a:pt x="556" y="0"/>
                  </a:cubicBezTo>
                  <a:cubicBezTo>
                    <a:pt x="700" y="0"/>
                    <a:pt x="839" y="2"/>
                    <a:pt x="839" y="2"/>
                  </a:cubicBezTo>
                  <a:cubicBezTo>
                    <a:pt x="837" y="80"/>
                    <a:pt x="839" y="161"/>
                    <a:pt x="839" y="293"/>
                  </a:cubicBezTo>
                  <a:cubicBezTo>
                    <a:pt x="809" y="333"/>
                    <a:pt x="811" y="263"/>
                    <a:pt x="765" y="263"/>
                  </a:cubicBezTo>
                  <a:cubicBezTo>
                    <a:pt x="719" y="263"/>
                    <a:pt x="689" y="291"/>
                    <a:pt x="687" y="351"/>
                  </a:cubicBezTo>
                  <a:cubicBezTo>
                    <a:pt x="685" y="411"/>
                    <a:pt x="725" y="435"/>
                    <a:pt x="763" y="433"/>
                  </a:cubicBezTo>
                  <a:cubicBezTo>
                    <a:pt x="801" y="431"/>
                    <a:pt x="807" y="369"/>
                    <a:pt x="839" y="401"/>
                  </a:cubicBezTo>
                  <a:cubicBezTo>
                    <a:pt x="839" y="445"/>
                    <a:pt x="839" y="636"/>
                    <a:pt x="839" y="689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357422" y="5286388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9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3129394" y="4716111"/>
            <a:ext cx="2010225" cy="1646550"/>
            <a:chOff x="3129394" y="4716111"/>
            <a:chExt cx="2010225" cy="1646550"/>
          </a:xfrm>
        </p:grpSpPr>
        <p:sp>
          <p:nvSpPr>
            <p:cNvPr id="9" name="Freeform 41"/>
            <p:cNvSpPr>
              <a:spLocks/>
            </p:cNvSpPr>
            <p:nvPr/>
          </p:nvSpPr>
          <p:spPr bwMode="auto">
            <a:xfrm>
              <a:off x="3129394" y="4716111"/>
              <a:ext cx="2010225" cy="1646550"/>
            </a:xfrm>
            <a:custGeom>
              <a:avLst/>
              <a:gdLst>
                <a:gd name="T0" fmla="*/ 842 w 842"/>
                <a:gd name="T1" fmla="*/ 690 h 690"/>
                <a:gd name="T2" fmla="*/ 155 w 842"/>
                <a:gd name="T3" fmla="*/ 690 h 690"/>
                <a:gd name="T4" fmla="*/ 155 w 842"/>
                <a:gd name="T5" fmla="*/ 406 h 690"/>
                <a:gd name="T6" fmla="*/ 70 w 842"/>
                <a:gd name="T7" fmla="*/ 434 h 690"/>
                <a:gd name="T8" fmla="*/ 3 w 842"/>
                <a:gd name="T9" fmla="*/ 345 h 690"/>
                <a:gd name="T10" fmla="*/ 68 w 842"/>
                <a:gd name="T11" fmla="*/ 263 h 690"/>
                <a:gd name="T12" fmla="*/ 155 w 842"/>
                <a:gd name="T13" fmla="*/ 294 h 690"/>
                <a:gd name="T14" fmla="*/ 154 w 842"/>
                <a:gd name="T15" fmla="*/ 2 h 690"/>
                <a:gd name="T16" fmla="*/ 444 w 842"/>
                <a:gd name="T17" fmla="*/ 2 h 690"/>
                <a:gd name="T18" fmla="*/ 418 w 842"/>
                <a:gd name="T19" fmla="*/ 82 h 690"/>
                <a:gd name="T20" fmla="*/ 497 w 842"/>
                <a:gd name="T21" fmla="*/ 152 h 690"/>
                <a:gd name="T22" fmla="*/ 582 w 842"/>
                <a:gd name="T23" fmla="*/ 86 h 690"/>
                <a:gd name="T24" fmla="*/ 554 w 842"/>
                <a:gd name="T25" fmla="*/ 2 h 690"/>
                <a:gd name="T26" fmla="*/ 842 w 842"/>
                <a:gd name="T27" fmla="*/ 2 h 690"/>
                <a:gd name="T28" fmla="*/ 842 w 842"/>
                <a:gd name="T29" fmla="*/ 690 h 6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42"/>
                <a:gd name="T46" fmla="*/ 0 h 690"/>
                <a:gd name="T47" fmla="*/ 842 w 842"/>
                <a:gd name="T48" fmla="*/ 690 h 69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42" h="690">
                  <a:moveTo>
                    <a:pt x="842" y="690"/>
                  </a:moveTo>
                  <a:cubicBezTo>
                    <a:pt x="714" y="690"/>
                    <a:pt x="285" y="689"/>
                    <a:pt x="155" y="690"/>
                  </a:cubicBezTo>
                  <a:cubicBezTo>
                    <a:pt x="155" y="690"/>
                    <a:pt x="155" y="455"/>
                    <a:pt x="155" y="406"/>
                  </a:cubicBezTo>
                  <a:cubicBezTo>
                    <a:pt x="120" y="376"/>
                    <a:pt x="126" y="436"/>
                    <a:pt x="70" y="434"/>
                  </a:cubicBezTo>
                  <a:cubicBezTo>
                    <a:pt x="14" y="432"/>
                    <a:pt x="0" y="394"/>
                    <a:pt x="3" y="345"/>
                  </a:cubicBezTo>
                  <a:cubicBezTo>
                    <a:pt x="6" y="296"/>
                    <a:pt x="12" y="268"/>
                    <a:pt x="68" y="263"/>
                  </a:cubicBezTo>
                  <a:cubicBezTo>
                    <a:pt x="124" y="258"/>
                    <a:pt x="122" y="326"/>
                    <a:pt x="155" y="294"/>
                  </a:cubicBezTo>
                  <a:cubicBezTo>
                    <a:pt x="155" y="153"/>
                    <a:pt x="154" y="61"/>
                    <a:pt x="154" y="2"/>
                  </a:cubicBezTo>
                  <a:cubicBezTo>
                    <a:pt x="218" y="0"/>
                    <a:pt x="402" y="2"/>
                    <a:pt x="444" y="2"/>
                  </a:cubicBezTo>
                  <a:cubicBezTo>
                    <a:pt x="482" y="40"/>
                    <a:pt x="418" y="47"/>
                    <a:pt x="418" y="82"/>
                  </a:cubicBezTo>
                  <a:cubicBezTo>
                    <a:pt x="418" y="117"/>
                    <a:pt x="435" y="153"/>
                    <a:pt x="497" y="152"/>
                  </a:cubicBezTo>
                  <a:cubicBezTo>
                    <a:pt x="559" y="151"/>
                    <a:pt x="582" y="125"/>
                    <a:pt x="582" y="86"/>
                  </a:cubicBezTo>
                  <a:cubicBezTo>
                    <a:pt x="582" y="47"/>
                    <a:pt x="521" y="44"/>
                    <a:pt x="554" y="2"/>
                  </a:cubicBezTo>
                  <a:cubicBezTo>
                    <a:pt x="698" y="2"/>
                    <a:pt x="842" y="2"/>
                    <a:pt x="842" y="2"/>
                  </a:cubicBezTo>
                  <a:cubicBezTo>
                    <a:pt x="840" y="130"/>
                    <a:pt x="842" y="548"/>
                    <a:pt x="842" y="69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000496" y="5286388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498795" y="1428736"/>
            <a:ext cx="1640824" cy="2007360"/>
            <a:chOff x="3498795" y="1428736"/>
            <a:chExt cx="1640824" cy="2007360"/>
          </a:xfrm>
        </p:grpSpPr>
        <p:sp>
          <p:nvSpPr>
            <p:cNvPr id="15" name="Freeform 42"/>
            <p:cNvSpPr>
              <a:spLocks/>
            </p:cNvSpPr>
            <p:nvPr/>
          </p:nvSpPr>
          <p:spPr bwMode="auto">
            <a:xfrm>
              <a:off x="3498795" y="1428736"/>
              <a:ext cx="1640824" cy="2007360"/>
            </a:xfrm>
            <a:custGeom>
              <a:avLst/>
              <a:gdLst>
                <a:gd name="T0" fmla="*/ 688 w 688"/>
                <a:gd name="T1" fmla="*/ 1 h 840"/>
                <a:gd name="T2" fmla="*/ 688 w 688"/>
                <a:gd name="T3" fmla="*/ 688 h 840"/>
                <a:gd name="T4" fmla="*/ 404 w 688"/>
                <a:gd name="T5" fmla="*/ 688 h 840"/>
                <a:gd name="T6" fmla="*/ 430 w 688"/>
                <a:gd name="T7" fmla="*/ 773 h 840"/>
                <a:gd name="T8" fmla="*/ 343 w 688"/>
                <a:gd name="T9" fmla="*/ 840 h 840"/>
                <a:gd name="T10" fmla="*/ 261 w 688"/>
                <a:gd name="T11" fmla="*/ 775 h 840"/>
                <a:gd name="T12" fmla="*/ 294 w 688"/>
                <a:gd name="T13" fmla="*/ 686 h 840"/>
                <a:gd name="T14" fmla="*/ 0 w 688"/>
                <a:gd name="T15" fmla="*/ 686 h 840"/>
                <a:gd name="T16" fmla="*/ 0 w 688"/>
                <a:gd name="T17" fmla="*/ 396 h 840"/>
                <a:gd name="T18" fmla="*/ 82 w 688"/>
                <a:gd name="T19" fmla="*/ 424 h 840"/>
                <a:gd name="T20" fmla="*/ 150 w 688"/>
                <a:gd name="T21" fmla="*/ 346 h 840"/>
                <a:gd name="T22" fmla="*/ 86 w 688"/>
                <a:gd name="T23" fmla="*/ 272 h 840"/>
                <a:gd name="T24" fmla="*/ 0 w 688"/>
                <a:gd name="T25" fmla="*/ 278 h 840"/>
                <a:gd name="T26" fmla="*/ 0 w 688"/>
                <a:gd name="T27" fmla="*/ 1 h 840"/>
                <a:gd name="T28" fmla="*/ 688 w 688"/>
                <a:gd name="T29" fmla="*/ 1 h 8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88"/>
                <a:gd name="T46" fmla="*/ 0 h 840"/>
                <a:gd name="T47" fmla="*/ 688 w 688"/>
                <a:gd name="T48" fmla="*/ 840 h 8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88" h="840">
                  <a:moveTo>
                    <a:pt x="688" y="1"/>
                  </a:moveTo>
                  <a:cubicBezTo>
                    <a:pt x="688" y="129"/>
                    <a:pt x="687" y="558"/>
                    <a:pt x="688" y="688"/>
                  </a:cubicBezTo>
                  <a:cubicBezTo>
                    <a:pt x="688" y="688"/>
                    <a:pt x="453" y="688"/>
                    <a:pt x="404" y="688"/>
                  </a:cubicBezTo>
                  <a:cubicBezTo>
                    <a:pt x="369" y="720"/>
                    <a:pt x="427" y="729"/>
                    <a:pt x="430" y="773"/>
                  </a:cubicBezTo>
                  <a:cubicBezTo>
                    <a:pt x="433" y="817"/>
                    <a:pt x="394" y="840"/>
                    <a:pt x="343" y="840"/>
                  </a:cubicBezTo>
                  <a:cubicBezTo>
                    <a:pt x="292" y="840"/>
                    <a:pt x="261" y="818"/>
                    <a:pt x="261" y="775"/>
                  </a:cubicBezTo>
                  <a:cubicBezTo>
                    <a:pt x="261" y="732"/>
                    <a:pt x="316" y="728"/>
                    <a:pt x="294" y="686"/>
                  </a:cubicBezTo>
                  <a:cubicBezTo>
                    <a:pt x="153" y="686"/>
                    <a:pt x="59" y="686"/>
                    <a:pt x="0" y="686"/>
                  </a:cubicBezTo>
                  <a:cubicBezTo>
                    <a:pt x="0" y="620"/>
                    <a:pt x="0" y="438"/>
                    <a:pt x="0" y="396"/>
                  </a:cubicBezTo>
                  <a:cubicBezTo>
                    <a:pt x="30" y="356"/>
                    <a:pt x="47" y="424"/>
                    <a:pt x="82" y="424"/>
                  </a:cubicBezTo>
                  <a:cubicBezTo>
                    <a:pt x="117" y="424"/>
                    <a:pt x="150" y="396"/>
                    <a:pt x="150" y="346"/>
                  </a:cubicBezTo>
                  <a:cubicBezTo>
                    <a:pt x="150" y="296"/>
                    <a:pt x="126" y="272"/>
                    <a:pt x="86" y="272"/>
                  </a:cubicBezTo>
                  <a:cubicBezTo>
                    <a:pt x="46" y="272"/>
                    <a:pt x="14" y="348"/>
                    <a:pt x="0" y="278"/>
                  </a:cubicBezTo>
                  <a:cubicBezTo>
                    <a:pt x="0" y="134"/>
                    <a:pt x="0" y="1"/>
                    <a:pt x="0" y="1"/>
                  </a:cubicBezTo>
                  <a:cubicBezTo>
                    <a:pt x="114" y="2"/>
                    <a:pt x="550" y="0"/>
                    <a:pt x="688" y="1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143372" y="1857364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135121" y="3072424"/>
            <a:ext cx="2004498" cy="2007360"/>
            <a:chOff x="3135121" y="3072424"/>
            <a:chExt cx="2004498" cy="2007360"/>
          </a:xfrm>
        </p:grpSpPr>
        <p:sp>
          <p:nvSpPr>
            <p:cNvPr id="10" name="Freeform 43"/>
            <p:cNvSpPr>
              <a:spLocks/>
            </p:cNvSpPr>
            <p:nvPr/>
          </p:nvSpPr>
          <p:spPr bwMode="auto">
            <a:xfrm rot="10800000">
              <a:off x="3135121" y="3072424"/>
              <a:ext cx="2004498" cy="2007360"/>
            </a:xfrm>
            <a:custGeom>
              <a:avLst/>
              <a:gdLst>
                <a:gd name="T0" fmla="*/ 0 w 840"/>
                <a:gd name="T1" fmla="*/ 150 h 840"/>
                <a:gd name="T2" fmla="*/ 281 w 840"/>
                <a:gd name="T3" fmla="*/ 149 h 840"/>
                <a:gd name="T4" fmla="*/ 263 w 840"/>
                <a:gd name="T5" fmla="*/ 71 h 840"/>
                <a:gd name="T6" fmla="*/ 342 w 840"/>
                <a:gd name="T7" fmla="*/ 0 h 840"/>
                <a:gd name="T8" fmla="*/ 425 w 840"/>
                <a:gd name="T9" fmla="*/ 63 h 840"/>
                <a:gd name="T10" fmla="*/ 401 w 840"/>
                <a:gd name="T11" fmla="*/ 151 h 840"/>
                <a:gd name="T12" fmla="*/ 688 w 840"/>
                <a:gd name="T13" fmla="*/ 150 h 840"/>
                <a:gd name="T14" fmla="*/ 688 w 840"/>
                <a:gd name="T15" fmla="*/ 434 h 840"/>
                <a:gd name="T16" fmla="*/ 773 w 840"/>
                <a:gd name="T17" fmla="*/ 408 h 840"/>
                <a:gd name="T18" fmla="*/ 840 w 840"/>
                <a:gd name="T19" fmla="*/ 495 h 840"/>
                <a:gd name="T20" fmla="*/ 775 w 840"/>
                <a:gd name="T21" fmla="*/ 577 h 840"/>
                <a:gd name="T22" fmla="*/ 688 w 840"/>
                <a:gd name="T23" fmla="*/ 546 h 840"/>
                <a:gd name="T24" fmla="*/ 688 w 840"/>
                <a:gd name="T25" fmla="*/ 840 h 840"/>
                <a:gd name="T26" fmla="*/ 400 w 840"/>
                <a:gd name="T27" fmla="*/ 840 h 840"/>
                <a:gd name="T28" fmla="*/ 425 w 840"/>
                <a:gd name="T29" fmla="*/ 758 h 840"/>
                <a:gd name="T30" fmla="*/ 346 w 840"/>
                <a:gd name="T31" fmla="*/ 688 h 840"/>
                <a:gd name="T32" fmla="*/ 270 w 840"/>
                <a:gd name="T33" fmla="*/ 750 h 840"/>
                <a:gd name="T34" fmla="*/ 289 w 840"/>
                <a:gd name="T35" fmla="*/ 838 h 840"/>
                <a:gd name="T36" fmla="*/ 1 w 840"/>
                <a:gd name="T37" fmla="*/ 838 h 840"/>
                <a:gd name="T38" fmla="*/ 0 w 840"/>
                <a:gd name="T39" fmla="*/ 150 h 8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0"/>
                <a:gd name="T61" fmla="*/ 0 h 840"/>
                <a:gd name="T62" fmla="*/ 840 w 840"/>
                <a:gd name="T63" fmla="*/ 840 h 8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0" h="840">
                  <a:moveTo>
                    <a:pt x="0" y="150"/>
                  </a:moveTo>
                  <a:cubicBezTo>
                    <a:pt x="77" y="150"/>
                    <a:pt x="167" y="149"/>
                    <a:pt x="281" y="149"/>
                  </a:cubicBezTo>
                  <a:cubicBezTo>
                    <a:pt x="333" y="127"/>
                    <a:pt x="267" y="127"/>
                    <a:pt x="263" y="71"/>
                  </a:cubicBezTo>
                  <a:cubicBezTo>
                    <a:pt x="259" y="15"/>
                    <a:pt x="290" y="0"/>
                    <a:pt x="342" y="0"/>
                  </a:cubicBezTo>
                  <a:cubicBezTo>
                    <a:pt x="394" y="0"/>
                    <a:pt x="423" y="5"/>
                    <a:pt x="425" y="63"/>
                  </a:cubicBezTo>
                  <a:cubicBezTo>
                    <a:pt x="427" y="121"/>
                    <a:pt x="371" y="115"/>
                    <a:pt x="401" y="151"/>
                  </a:cubicBezTo>
                  <a:cubicBezTo>
                    <a:pt x="441" y="151"/>
                    <a:pt x="598" y="152"/>
                    <a:pt x="688" y="150"/>
                  </a:cubicBezTo>
                  <a:cubicBezTo>
                    <a:pt x="688" y="150"/>
                    <a:pt x="688" y="385"/>
                    <a:pt x="688" y="434"/>
                  </a:cubicBezTo>
                  <a:cubicBezTo>
                    <a:pt x="720" y="469"/>
                    <a:pt x="729" y="411"/>
                    <a:pt x="773" y="408"/>
                  </a:cubicBezTo>
                  <a:cubicBezTo>
                    <a:pt x="817" y="405"/>
                    <a:pt x="840" y="444"/>
                    <a:pt x="840" y="495"/>
                  </a:cubicBezTo>
                  <a:cubicBezTo>
                    <a:pt x="840" y="546"/>
                    <a:pt x="818" y="577"/>
                    <a:pt x="775" y="577"/>
                  </a:cubicBezTo>
                  <a:cubicBezTo>
                    <a:pt x="732" y="577"/>
                    <a:pt x="730" y="524"/>
                    <a:pt x="688" y="546"/>
                  </a:cubicBezTo>
                  <a:cubicBezTo>
                    <a:pt x="688" y="687"/>
                    <a:pt x="688" y="781"/>
                    <a:pt x="688" y="840"/>
                  </a:cubicBezTo>
                  <a:cubicBezTo>
                    <a:pt x="622" y="840"/>
                    <a:pt x="442" y="840"/>
                    <a:pt x="400" y="840"/>
                  </a:cubicBezTo>
                  <a:cubicBezTo>
                    <a:pt x="362" y="802"/>
                    <a:pt x="425" y="793"/>
                    <a:pt x="425" y="758"/>
                  </a:cubicBezTo>
                  <a:cubicBezTo>
                    <a:pt x="425" y="723"/>
                    <a:pt x="408" y="687"/>
                    <a:pt x="346" y="688"/>
                  </a:cubicBezTo>
                  <a:cubicBezTo>
                    <a:pt x="284" y="689"/>
                    <a:pt x="272" y="716"/>
                    <a:pt x="270" y="750"/>
                  </a:cubicBezTo>
                  <a:cubicBezTo>
                    <a:pt x="268" y="784"/>
                    <a:pt x="344" y="814"/>
                    <a:pt x="289" y="838"/>
                  </a:cubicBezTo>
                  <a:cubicBezTo>
                    <a:pt x="145" y="838"/>
                    <a:pt x="1" y="838"/>
                    <a:pt x="1" y="838"/>
                  </a:cubicBezTo>
                  <a:cubicBezTo>
                    <a:pt x="2" y="724"/>
                    <a:pt x="1" y="286"/>
                    <a:pt x="0" y="15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071934" y="3571876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8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1276089451_39124158_38472004_eace48eac55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4755086" cy="4968000"/>
          </a:xfrm>
          <a:prstGeom prst="rect">
            <a:avLst/>
          </a:prstGeom>
          <a:noFill/>
        </p:spPr>
      </p:pic>
      <p:sp>
        <p:nvSpPr>
          <p:cNvPr id="5" name="Облако 4"/>
          <p:cNvSpPr/>
          <p:nvPr/>
        </p:nvSpPr>
        <p:spPr>
          <a:xfrm>
            <a:off x="5429256" y="2285992"/>
            <a:ext cx="3240000" cy="28800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56:8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214282" y="1428736"/>
            <a:ext cx="2001635" cy="1646550"/>
            <a:chOff x="214282" y="1428736"/>
            <a:chExt cx="2001635" cy="1646550"/>
          </a:xfrm>
        </p:grpSpPr>
        <p:sp>
          <p:nvSpPr>
            <p:cNvPr id="13" name="Freeform 38"/>
            <p:cNvSpPr>
              <a:spLocks/>
            </p:cNvSpPr>
            <p:nvPr/>
          </p:nvSpPr>
          <p:spPr bwMode="auto">
            <a:xfrm>
              <a:off x="214282" y="1428736"/>
              <a:ext cx="2001635" cy="1646550"/>
            </a:xfrm>
            <a:custGeom>
              <a:avLst/>
              <a:gdLst>
                <a:gd name="T0" fmla="*/ 0 w 838"/>
                <a:gd name="T1" fmla="*/ 0 h 692"/>
                <a:gd name="T2" fmla="*/ 689 w 838"/>
                <a:gd name="T3" fmla="*/ 0 h 692"/>
                <a:gd name="T4" fmla="*/ 689 w 838"/>
                <a:gd name="T5" fmla="*/ 294 h 692"/>
                <a:gd name="T6" fmla="*/ 771 w 838"/>
                <a:gd name="T7" fmla="*/ 271 h 692"/>
                <a:gd name="T8" fmla="*/ 838 w 838"/>
                <a:gd name="T9" fmla="*/ 353 h 692"/>
                <a:gd name="T10" fmla="*/ 778 w 838"/>
                <a:gd name="T11" fmla="*/ 433 h 692"/>
                <a:gd name="T12" fmla="*/ 689 w 838"/>
                <a:gd name="T13" fmla="*/ 405 h 692"/>
                <a:gd name="T14" fmla="*/ 689 w 838"/>
                <a:gd name="T15" fmla="*/ 690 h 692"/>
                <a:gd name="T16" fmla="*/ 397 w 838"/>
                <a:gd name="T17" fmla="*/ 690 h 692"/>
                <a:gd name="T18" fmla="*/ 426 w 838"/>
                <a:gd name="T19" fmla="*/ 605 h 692"/>
                <a:gd name="T20" fmla="*/ 346 w 838"/>
                <a:gd name="T21" fmla="*/ 540 h 692"/>
                <a:gd name="T22" fmla="*/ 261 w 838"/>
                <a:gd name="T23" fmla="*/ 606 h 692"/>
                <a:gd name="T24" fmla="*/ 289 w 838"/>
                <a:gd name="T25" fmla="*/ 690 h 692"/>
                <a:gd name="T26" fmla="*/ 0 w 838"/>
                <a:gd name="T27" fmla="*/ 690 h 692"/>
                <a:gd name="T28" fmla="*/ 0 w 838"/>
                <a:gd name="T29" fmla="*/ 0 h 6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38"/>
                <a:gd name="T46" fmla="*/ 0 h 692"/>
                <a:gd name="T47" fmla="*/ 838 w 838"/>
                <a:gd name="T48" fmla="*/ 692 h 6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38" h="692">
                  <a:moveTo>
                    <a:pt x="0" y="0"/>
                  </a:moveTo>
                  <a:lnTo>
                    <a:pt x="689" y="0"/>
                  </a:lnTo>
                  <a:cubicBezTo>
                    <a:pt x="689" y="0"/>
                    <a:pt x="690" y="248"/>
                    <a:pt x="689" y="294"/>
                  </a:cubicBezTo>
                  <a:cubicBezTo>
                    <a:pt x="718" y="340"/>
                    <a:pt x="724" y="277"/>
                    <a:pt x="771" y="271"/>
                  </a:cubicBezTo>
                  <a:cubicBezTo>
                    <a:pt x="818" y="265"/>
                    <a:pt x="838" y="302"/>
                    <a:pt x="838" y="353"/>
                  </a:cubicBezTo>
                  <a:cubicBezTo>
                    <a:pt x="838" y="404"/>
                    <a:pt x="823" y="431"/>
                    <a:pt x="778" y="433"/>
                  </a:cubicBezTo>
                  <a:cubicBezTo>
                    <a:pt x="733" y="435"/>
                    <a:pt x="715" y="370"/>
                    <a:pt x="689" y="405"/>
                  </a:cubicBezTo>
                  <a:cubicBezTo>
                    <a:pt x="689" y="547"/>
                    <a:pt x="689" y="690"/>
                    <a:pt x="689" y="690"/>
                  </a:cubicBezTo>
                  <a:cubicBezTo>
                    <a:pt x="689" y="690"/>
                    <a:pt x="438" y="692"/>
                    <a:pt x="397" y="690"/>
                  </a:cubicBezTo>
                  <a:cubicBezTo>
                    <a:pt x="367" y="651"/>
                    <a:pt x="426" y="640"/>
                    <a:pt x="426" y="605"/>
                  </a:cubicBezTo>
                  <a:cubicBezTo>
                    <a:pt x="426" y="570"/>
                    <a:pt x="408" y="539"/>
                    <a:pt x="346" y="540"/>
                  </a:cubicBezTo>
                  <a:cubicBezTo>
                    <a:pt x="284" y="541"/>
                    <a:pt x="261" y="567"/>
                    <a:pt x="261" y="606"/>
                  </a:cubicBezTo>
                  <a:cubicBezTo>
                    <a:pt x="261" y="645"/>
                    <a:pt x="322" y="648"/>
                    <a:pt x="289" y="690"/>
                  </a:cubicBezTo>
                  <a:cubicBezTo>
                    <a:pt x="145" y="690"/>
                    <a:pt x="0" y="690"/>
                    <a:pt x="0" y="690"/>
                  </a:cubicBez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785786" y="1714488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214282" y="2708840"/>
            <a:ext cx="1995908" cy="2013087"/>
            <a:chOff x="214282" y="2708840"/>
            <a:chExt cx="1995908" cy="2013087"/>
          </a:xfrm>
        </p:grpSpPr>
        <p:sp>
          <p:nvSpPr>
            <p:cNvPr id="11" name="Freeform 2">
              <a:hlinkClick r:id="rId3" action="ppaction://hlinksldjump">
                <a:snd r:embed="rId4" name="click.wav" builtIn="1"/>
              </a:hlinkClick>
            </p:cNvPr>
            <p:cNvSpPr>
              <a:spLocks/>
            </p:cNvSpPr>
            <p:nvPr/>
          </p:nvSpPr>
          <p:spPr bwMode="auto">
            <a:xfrm>
              <a:off x="214282" y="2708840"/>
              <a:ext cx="1995908" cy="2013087"/>
            </a:xfrm>
            <a:custGeom>
              <a:avLst/>
              <a:gdLst>
                <a:gd name="T0" fmla="*/ 0 w 837"/>
                <a:gd name="T1" fmla="*/ 151 h 842"/>
                <a:gd name="T2" fmla="*/ 278 w 837"/>
                <a:gd name="T3" fmla="*/ 151 h 842"/>
                <a:gd name="T4" fmla="*/ 260 w 837"/>
                <a:gd name="T5" fmla="*/ 73 h 842"/>
                <a:gd name="T6" fmla="*/ 337 w 837"/>
                <a:gd name="T7" fmla="*/ 0 h 842"/>
                <a:gd name="T8" fmla="*/ 424 w 837"/>
                <a:gd name="T9" fmla="*/ 61 h 842"/>
                <a:gd name="T10" fmla="*/ 400 w 837"/>
                <a:gd name="T11" fmla="*/ 151 h 842"/>
                <a:gd name="T12" fmla="*/ 687 w 837"/>
                <a:gd name="T13" fmla="*/ 151 h 842"/>
                <a:gd name="T14" fmla="*/ 685 w 837"/>
                <a:gd name="T15" fmla="*/ 436 h 842"/>
                <a:gd name="T16" fmla="*/ 770 w 837"/>
                <a:gd name="T17" fmla="*/ 410 h 842"/>
                <a:gd name="T18" fmla="*/ 837 w 837"/>
                <a:gd name="T19" fmla="*/ 497 h 842"/>
                <a:gd name="T20" fmla="*/ 772 w 837"/>
                <a:gd name="T21" fmla="*/ 579 h 842"/>
                <a:gd name="T22" fmla="*/ 685 w 837"/>
                <a:gd name="T23" fmla="*/ 548 h 842"/>
                <a:gd name="T24" fmla="*/ 685 w 837"/>
                <a:gd name="T25" fmla="*/ 842 h 842"/>
                <a:gd name="T26" fmla="*/ 397 w 837"/>
                <a:gd name="T27" fmla="*/ 842 h 842"/>
                <a:gd name="T28" fmla="*/ 422 w 837"/>
                <a:gd name="T29" fmla="*/ 760 h 842"/>
                <a:gd name="T30" fmla="*/ 343 w 837"/>
                <a:gd name="T31" fmla="*/ 690 h 842"/>
                <a:gd name="T32" fmla="*/ 267 w 837"/>
                <a:gd name="T33" fmla="*/ 752 h 842"/>
                <a:gd name="T34" fmla="*/ 286 w 837"/>
                <a:gd name="T35" fmla="*/ 840 h 842"/>
                <a:gd name="T36" fmla="*/ 0 w 837"/>
                <a:gd name="T37" fmla="*/ 840 h 842"/>
                <a:gd name="T38" fmla="*/ 0 w 837"/>
                <a:gd name="T39" fmla="*/ 151 h 8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7"/>
                <a:gd name="T61" fmla="*/ 0 h 842"/>
                <a:gd name="T62" fmla="*/ 837 w 837"/>
                <a:gd name="T63" fmla="*/ 842 h 84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7" h="842">
                  <a:moveTo>
                    <a:pt x="0" y="151"/>
                  </a:moveTo>
                  <a:cubicBezTo>
                    <a:pt x="77" y="151"/>
                    <a:pt x="164" y="151"/>
                    <a:pt x="278" y="151"/>
                  </a:cubicBezTo>
                  <a:cubicBezTo>
                    <a:pt x="330" y="129"/>
                    <a:pt x="264" y="129"/>
                    <a:pt x="260" y="73"/>
                  </a:cubicBezTo>
                  <a:cubicBezTo>
                    <a:pt x="256" y="17"/>
                    <a:pt x="285" y="0"/>
                    <a:pt x="337" y="0"/>
                  </a:cubicBezTo>
                  <a:cubicBezTo>
                    <a:pt x="389" y="0"/>
                    <a:pt x="426" y="2"/>
                    <a:pt x="424" y="61"/>
                  </a:cubicBezTo>
                  <a:cubicBezTo>
                    <a:pt x="422" y="120"/>
                    <a:pt x="370" y="115"/>
                    <a:pt x="400" y="151"/>
                  </a:cubicBezTo>
                  <a:cubicBezTo>
                    <a:pt x="440" y="151"/>
                    <a:pt x="597" y="153"/>
                    <a:pt x="687" y="151"/>
                  </a:cubicBezTo>
                  <a:cubicBezTo>
                    <a:pt x="687" y="151"/>
                    <a:pt x="685" y="387"/>
                    <a:pt x="685" y="436"/>
                  </a:cubicBezTo>
                  <a:cubicBezTo>
                    <a:pt x="717" y="471"/>
                    <a:pt x="726" y="413"/>
                    <a:pt x="770" y="410"/>
                  </a:cubicBezTo>
                  <a:cubicBezTo>
                    <a:pt x="814" y="407"/>
                    <a:pt x="837" y="446"/>
                    <a:pt x="837" y="497"/>
                  </a:cubicBezTo>
                  <a:cubicBezTo>
                    <a:pt x="837" y="548"/>
                    <a:pt x="815" y="579"/>
                    <a:pt x="772" y="579"/>
                  </a:cubicBezTo>
                  <a:cubicBezTo>
                    <a:pt x="729" y="579"/>
                    <a:pt x="727" y="526"/>
                    <a:pt x="685" y="548"/>
                  </a:cubicBezTo>
                  <a:cubicBezTo>
                    <a:pt x="685" y="689"/>
                    <a:pt x="685" y="783"/>
                    <a:pt x="685" y="842"/>
                  </a:cubicBezTo>
                  <a:cubicBezTo>
                    <a:pt x="619" y="842"/>
                    <a:pt x="439" y="842"/>
                    <a:pt x="397" y="842"/>
                  </a:cubicBezTo>
                  <a:cubicBezTo>
                    <a:pt x="359" y="804"/>
                    <a:pt x="422" y="795"/>
                    <a:pt x="422" y="760"/>
                  </a:cubicBezTo>
                  <a:cubicBezTo>
                    <a:pt x="422" y="725"/>
                    <a:pt x="405" y="689"/>
                    <a:pt x="343" y="690"/>
                  </a:cubicBezTo>
                  <a:cubicBezTo>
                    <a:pt x="281" y="691"/>
                    <a:pt x="269" y="718"/>
                    <a:pt x="267" y="752"/>
                  </a:cubicBezTo>
                  <a:cubicBezTo>
                    <a:pt x="265" y="786"/>
                    <a:pt x="341" y="816"/>
                    <a:pt x="286" y="840"/>
                  </a:cubicBezTo>
                  <a:cubicBezTo>
                    <a:pt x="142" y="840"/>
                    <a:pt x="14" y="839"/>
                    <a:pt x="0" y="840"/>
                  </a:cubicBezTo>
                  <a:cubicBezTo>
                    <a:pt x="1" y="726"/>
                    <a:pt x="1" y="287"/>
                    <a:pt x="0" y="151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85786" y="3357562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7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1494298" y="4718974"/>
            <a:ext cx="1998770" cy="1649415"/>
            <a:chOff x="1494298" y="4718974"/>
            <a:chExt cx="1998770" cy="1649415"/>
          </a:xfrm>
        </p:grpSpPr>
        <p:sp>
          <p:nvSpPr>
            <p:cNvPr id="8" name="Freeform 40"/>
            <p:cNvSpPr>
              <a:spLocks/>
            </p:cNvSpPr>
            <p:nvPr/>
          </p:nvSpPr>
          <p:spPr bwMode="auto">
            <a:xfrm>
              <a:off x="1494298" y="4718974"/>
              <a:ext cx="1998770" cy="1649415"/>
            </a:xfrm>
            <a:custGeom>
              <a:avLst/>
              <a:gdLst>
                <a:gd name="T0" fmla="*/ 839 w 839"/>
                <a:gd name="T1" fmla="*/ 689 h 689"/>
                <a:gd name="T2" fmla="*/ 150 w 839"/>
                <a:gd name="T3" fmla="*/ 687 h 689"/>
                <a:gd name="T4" fmla="*/ 152 w 839"/>
                <a:gd name="T5" fmla="*/ 405 h 689"/>
                <a:gd name="T6" fmla="*/ 67 w 839"/>
                <a:gd name="T7" fmla="*/ 431 h 689"/>
                <a:gd name="T8" fmla="*/ 0 w 839"/>
                <a:gd name="T9" fmla="*/ 344 h 689"/>
                <a:gd name="T10" fmla="*/ 65 w 839"/>
                <a:gd name="T11" fmla="*/ 262 h 689"/>
                <a:gd name="T12" fmla="*/ 152 w 839"/>
                <a:gd name="T13" fmla="*/ 293 h 689"/>
                <a:gd name="T14" fmla="*/ 151 w 839"/>
                <a:gd name="T15" fmla="*/ 3 h 689"/>
                <a:gd name="T16" fmla="*/ 442 w 839"/>
                <a:gd name="T17" fmla="*/ 2 h 689"/>
                <a:gd name="T18" fmla="*/ 415 w 839"/>
                <a:gd name="T19" fmla="*/ 81 h 689"/>
                <a:gd name="T20" fmla="*/ 494 w 839"/>
                <a:gd name="T21" fmla="*/ 151 h 689"/>
                <a:gd name="T22" fmla="*/ 579 w 839"/>
                <a:gd name="T23" fmla="*/ 85 h 689"/>
                <a:gd name="T24" fmla="*/ 556 w 839"/>
                <a:gd name="T25" fmla="*/ 0 h 689"/>
                <a:gd name="T26" fmla="*/ 839 w 839"/>
                <a:gd name="T27" fmla="*/ 2 h 689"/>
                <a:gd name="T28" fmla="*/ 839 w 839"/>
                <a:gd name="T29" fmla="*/ 293 h 689"/>
                <a:gd name="T30" fmla="*/ 765 w 839"/>
                <a:gd name="T31" fmla="*/ 263 h 689"/>
                <a:gd name="T32" fmla="*/ 687 w 839"/>
                <a:gd name="T33" fmla="*/ 351 h 689"/>
                <a:gd name="T34" fmla="*/ 763 w 839"/>
                <a:gd name="T35" fmla="*/ 433 h 689"/>
                <a:gd name="T36" fmla="*/ 839 w 839"/>
                <a:gd name="T37" fmla="*/ 401 h 689"/>
                <a:gd name="T38" fmla="*/ 839 w 839"/>
                <a:gd name="T39" fmla="*/ 689 h 68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9"/>
                <a:gd name="T61" fmla="*/ 0 h 689"/>
                <a:gd name="T62" fmla="*/ 839 w 839"/>
                <a:gd name="T63" fmla="*/ 689 h 68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9" h="689">
                  <a:moveTo>
                    <a:pt x="839" y="689"/>
                  </a:moveTo>
                  <a:cubicBezTo>
                    <a:pt x="711" y="689"/>
                    <a:pt x="280" y="686"/>
                    <a:pt x="150" y="687"/>
                  </a:cubicBezTo>
                  <a:cubicBezTo>
                    <a:pt x="150" y="687"/>
                    <a:pt x="152" y="454"/>
                    <a:pt x="152" y="405"/>
                  </a:cubicBezTo>
                  <a:cubicBezTo>
                    <a:pt x="120" y="370"/>
                    <a:pt x="111" y="428"/>
                    <a:pt x="67" y="431"/>
                  </a:cubicBezTo>
                  <a:cubicBezTo>
                    <a:pt x="23" y="434"/>
                    <a:pt x="0" y="395"/>
                    <a:pt x="0" y="344"/>
                  </a:cubicBezTo>
                  <a:cubicBezTo>
                    <a:pt x="0" y="293"/>
                    <a:pt x="22" y="262"/>
                    <a:pt x="65" y="262"/>
                  </a:cubicBezTo>
                  <a:cubicBezTo>
                    <a:pt x="108" y="262"/>
                    <a:pt x="110" y="315"/>
                    <a:pt x="152" y="293"/>
                  </a:cubicBezTo>
                  <a:cubicBezTo>
                    <a:pt x="152" y="152"/>
                    <a:pt x="151" y="62"/>
                    <a:pt x="151" y="3"/>
                  </a:cubicBezTo>
                  <a:cubicBezTo>
                    <a:pt x="215" y="1"/>
                    <a:pt x="400" y="2"/>
                    <a:pt x="442" y="2"/>
                  </a:cubicBezTo>
                  <a:cubicBezTo>
                    <a:pt x="480" y="40"/>
                    <a:pt x="415" y="46"/>
                    <a:pt x="415" y="81"/>
                  </a:cubicBezTo>
                  <a:cubicBezTo>
                    <a:pt x="415" y="116"/>
                    <a:pt x="432" y="152"/>
                    <a:pt x="494" y="151"/>
                  </a:cubicBezTo>
                  <a:cubicBezTo>
                    <a:pt x="556" y="150"/>
                    <a:pt x="579" y="124"/>
                    <a:pt x="579" y="85"/>
                  </a:cubicBezTo>
                  <a:cubicBezTo>
                    <a:pt x="579" y="46"/>
                    <a:pt x="523" y="42"/>
                    <a:pt x="556" y="0"/>
                  </a:cubicBezTo>
                  <a:cubicBezTo>
                    <a:pt x="700" y="0"/>
                    <a:pt x="839" y="2"/>
                    <a:pt x="839" y="2"/>
                  </a:cubicBezTo>
                  <a:cubicBezTo>
                    <a:pt x="837" y="80"/>
                    <a:pt x="839" y="161"/>
                    <a:pt x="839" y="293"/>
                  </a:cubicBezTo>
                  <a:cubicBezTo>
                    <a:pt x="809" y="333"/>
                    <a:pt x="811" y="263"/>
                    <a:pt x="765" y="263"/>
                  </a:cubicBezTo>
                  <a:cubicBezTo>
                    <a:pt x="719" y="263"/>
                    <a:pt x="689" y="291"/>
                    <a:pt x="687" y="351"/>
                  </a:cubicBezTo>
                  <a:cubicBezTo>
                    <a:pt x="685" y="411"/>
                    <a:pt x="725" y="435"/>
                    <a:pt x="763" y="433"/>
                  </a:cubicBezTo>
                  <a:cubicBezTo>
                    <a:pt x="801" y="431"/>
                    <a:pt x="807" y="369"/>
                    <a:pt x="839" y="401"/>
                  </a:cubicBezTo>
                  <a:cubicBezTo>
                    <a:pt x="839" y="445"/>
                    <a:pt x="839" y="636"/>
                    <a:pt x="839" y="689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357422" y="5286388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9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3129394" y="4716111"/>
            <a:ext cx="2010225" cy="1646550"/>
            <a:chOff x="3129394" y="4716111"/>
            <a:chExt cx="2010225" cy="1646550"/>
          </a:xfrm>
        </p:grpSpPr>
        <p:sp>
          <p:nvSpPr>
            <p:cNvPr id="9" name="Freeform 41"/>
            <p:cNvSpPr>
              <a:spLocks/>
            </p:cNvSpPr>
            <p:nvPr/>
          </p:nvSpPr>
          <p:spPr bwMode="auto">
            <a:xfrm>
              <a:off x="3129394" y="4716111"/>
              <a:ext cx="2010225" cy="1646550"/>
            </a:xfrm>
            <a:custGeom>
              <a:avLst/>
              <a:gdLst>
                <a:gd name="T0" fmla="*/ 842 w 842"/>
                <a:gd name="T1" fmla="*/ 690 h 690"/>
                <a:gd name="T2" fmla="*/ 155 w 842"/>
                <a:gd name="T3" fmla="*/ 690 h 690"/>
                <a:gd name="T4" fmla="*/ 155 w 842"/>
                <a:gd name="T5" fmla="*/ 406 h 690"/>
                <a:gd name="T6" fmla="*/ 70 w 842"/>
                <a:gd name="T7" fmla="*/ 434 h 690"/>
                <a:gd name="T8" fmla="*/ 3 w 842"/>
                <a:gd name="T9" fmla="*/ 345 h 690"/>
                <a:gd name="T10" fmla="*/ 68 w 842"/>
                <a:gd name="T11" fmla="*/ 263 h 690"/>
                <a:gd name="T12" fmla="*/ 155 w 842"/>
                <a:gd name="T13" fmla="*/ 294 h 690"/>
                <a:gd name="T14" fmla="*/ 154 w 842"/>
                <a:gd name="T15" fmla="*/ 2 h 690"/>
                <a:gd name="T16" fmla="*/ 444 w 842"/>
                <a:gd name="T17" fmla="*/ 2 h 690"/>
                <a:gd name="T18" fmla="*/ 418 w 842"/>
                <a:gd name="T19" fmla="*/ 82 h 690"/>
                <a:gd name="T20" fmla="*/ 497 w 842"/>
                <a:gd name="T21" fmla="*/ 152 h 690"/>
                <a:gd name="T22" fmla="*/ 582 w 842"/>
                <a:gd name="T23" fmla="*/ 86 h 690"/>
                <a:gd name="T24" fmla="*/ 554 w 842"/>
                <a:gd name="T25" fmla="*/ 2 h 690"/>
                <a:gd name="T26" fmla="*/ 842 w 842"/>
                <a:gd name="T27" fmla="*/ 2 h 690"/>
                <a:gd name="T28" fmla="*/ 842 w 842"/>
                <a:gd name="T29" fmla="*/ 690 h 6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42"/>
                <a:gd name="T46" fmla="*/ 0 h 690"/>
                <a:gd name="T47" fmla="*/ 842 w 842"/>
                <a:gd name="T48" fmla="*/ 690 h 69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42" h="690">
                  <a:moveTo>
                    <a:pt x="842" y="690"/>
                  </a:moveTo>
                  <a:cubicBezTo>
                    <a:pt x="714" y="690"/>
                    <a:pt x="285" y="689"/>
                    <a:pt x="155" y="690"/>
                  </a:cubicBezTo>
                  <a:cubicBezTo>
                    <a:pt x="155" y="690"/>
                    <a:pt x="155" y="455"/>
                    <a:pt x="155" y="406"/>
                  </a:cubicBezTo>
                  <a:cubicBezTo>
                    <a:pt x="120" y="376"/>
                    <a:pt x="126" y="436"/>
                    <a:pt x="70" y="434"/>
                  </a:cubicBezTo>
                  <a:cubicBezTo>
                    <a:pt x="14" y="432"/>
                    <a:pt x="0" y="394"/>
                    <a:pt x="3" y="345"/>
                  </a:cubicBezTo>
                  <a:cubicBezTo>
                    <a:pt x="6" y="296"/>
                    <a:pt x="12" y="268"/>
                    <a:pt x="68" y="263"/>
                  </a:cubicBezTo>
                  <a:cubicBezTo>
                    <a:pt x="124" y="258"/>
                    <a:pt x="122" y="326"/>
                    <a:pt x="155" y="294"/>
                  </a:cubicBezTo>
                  <a:cubicBezTo>
                    <a:pt x="155" y="153"/>
                    <a:pt x="154" y="61"/>
                    <a:pt x="154" y="2"/>
                  </a:cubicBezTo>
                  <a:cubicBezTo>
                    <a:pt x="218" y="0"/>
                    <a:pt x="402" y="2"/>
                    <a:pt x="444" y="2"/>
                  </a:cubicBezTo>
                  <a:cubicBezTo>
                    <a:pt x="482" y="40"/>
                    <a:pt x="418" y="47"/>
                    <a:pt x="418" y="82"/>
                  </a:cubicBezTo>
                  <a:cubicBezTo>
                    <a:pt x="418" y="117"/>
                    <a:pt x="435" y="153"/>
                    <a:pt x="497" y="152"/>
                  </a:cubicBezTo>
                  <a:cubicBezTo>
                    <a:pt x="559" y="151"/>
                    <a:pt x="582" y="125"/>
                    <a:pt x="582" y="86"/>
                  </a:cubicBezTo>
                  <a:cubicBezTo>
                    <a:pt x="582" y="47"/>
                    <a:pt x="521" y="44"/>
                    <a:pt x="554" y="2"/>
                  </a:cubicBezTo>
                  <a:cubicBezTo>
                    <a:pt x="698" y="2"/>
                    <a:pt x="842" y="2"/>
                    <a:pt x="842" y="2"/>
                  </a:cubicBezTo>
                  <a:cubicBezTo>
                    <a:pt x="840" y="130"/>
                    <a:pt x="842" y="548"/>
                    <a:pt x="842" y="69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000496" y="5286388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135121" y="3072424"/>
            <a:ext cx="2004498" cy="2007360"/>
            <a:chOff x="3135121" y="3072424"/>
            <a:chExt cx="2004498" cy="2007360"/>
          </a:xfrm>
        </p:grpSpPr>
        <p:sp>
          <p:nvSpPr>
            <p:cNvPr id="10" name="Freeform 43"/>
            <p:cNvSpPr>
              <a:spLocks/>
            </p:cNvSpPr>
            <p:nvPr/>
          </p:nvSpPr>
          <p:spPr bwMode="auto">
            <a:xfrm rot="10800000">
              <a:off x="3135121" y="3072424"/>
              <a:ext cx="2004498" cy="2007360"/>
            </a:xfrm>
            <a:custGeom>
              <a:avLst/>
              <a:gdLst>
                <a:gd name="T0" fmla="*/ 0 w 840"/>
                <a:gd name="T1" fmla="*/ 150 h 840"/>
                <a:gd name="T2" fmla="*/ 281 w 840"/>
                <a:gd name="T3" fmla="*/ 149 h 840"/>
                <a:gd name="T4" fmla="*/ 263 w 840"/>
                <a:gd name="T5" fmla="*/ 71 h 840"/>
                <a:gd name="T6" fmla="*/ 342 w 840"/>
                <a:gd name="T7" fmla="*/ 0 h 840"/>
                <a:gd name="T8" fmla="*/ 425 w 840"/>
                <a:gd name="T9" fmla="*/ 63 h 840"/>
                <a:gd name="T10" fmla="*/ 401 w 840"/>
                <a:gd name="T11" fmla="*/ 151 h 840"/>
                <a:gd name="T12" fmla="*/ 688 w 840"/>
                <a:gd name="T13" fmla="*/ 150 h 840"/>
                <a:gd name="T14" fmla="*/ 688 w 840"/>
                <a:gd name="T15" fmla="*/ 434 h 840"/>
                <a:gd name="T16" fmla="*/ 773 w 840"/>
                <a:gd name="T17" fmla="*/ 408 h 840"/>
                <a:gd name="T18" fmla="*/ 840 w 840"/>
                <a:gd name="T19" fmla="*/ 495 h 840"/>
                <a:gd name="T20" fmla="*/ 775 w 840"/>
                <a:gd name="T21" fmla="*/ 577 h 840"/>
                <a:gd name="T22" fmla="*/ 688 w 840"/>
                <a:gd name="T23" fmla="*/ 546 h 840"/>
                <a:gd name="T24" fmla="*/ 688 w 840"/>
                <a:gd name="T25" fmla="*/ 840 h 840"/>
                <a:gd name="T26" fmla="*/ 400 w 840"/>
                <a:gd name="T27" fmla="*/ 840 h 840"/>
                <a:gd name="T28" fmla="*/ 425 w 840"/>
                <a:gd name="T29" fmla="*/ 758 h 840"/>
                <a:gd name="T30" fmla="*/ 346 w 840"/>
                <a:gd name="T31" fmla="*/ 688 h 840"/>
                <a:gd name="T32" fmla="*/ 270 w 840"/>
                <a:gd name="T33" fmla="*/ 750 h 840"/>
                <a:gd name="T34" fmla="*/ 289 w 840"/>
                <a:gd name="T35" fmla="*/ 838 h 840"/>
                <a:gd name="T36" fmla="*/ 1 w 840"/>
                <a:gd name="T37" fmla="*/ 838 h 840"/>
                <a:gd name="T38" fmla="*/ 0 w 840"/>
                <a:gd name="T39" fmla="*/ 150 h 8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0"/>
                <a:gd name="T61" fmla="*/ 0 h 840"/>
                <a:gd name="T62" fmla="*/ 840 w 840"/>
                <a:gd name="T63" fmla="*/ 840 h 8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0" h="840">
                  <a:moveTo>
                    <a:pt x="0" y="150"/>
                  </a:moveTo>
                  <a:cubicBezTo>
                    <a:pt x="77" y="150"/>
                    <a:pt x="167" y="149"/>
                    <a:pt x="281" y="149"/>
                  </a:cubicBezTo>
                  <a:cubicBezTo>
                    <a:pt x="333" y="127"/>
                    <a:pt x="267" y="127"/>
                    <a:pt x="263" y="71"/>
                  </a:cubicBezTo>
                  <a:cubicBezTo>
                    <a:pt x="259" y="15"/>
                    <a:pt x="290" y="0"/>
                    <a:pt x="342" y="0"/>
                  </a:cubicBezTo>
                  <a:cubicBezTo>
                    <a:pt x="394" y="0"/>
                    <a:pt x="423" y="5"/>
                    <a:pt x="425" y="63"/>
                  </a:cubicBezTo>
                  <a:cubicBezTo>
                    <a:pt x="427" y="121"/>
                    <a:pt x="371" y="115"/>
                    <a:pt x="401" y="151"/>
                  </a:cubicBezTo>
                  <a:cubicBezTo>
                    <a:pt x="441" y="151"/>
                    <a:pt x="598" y="152"/>
                    <a:pt x="688" y="150"/>
                  </a:cubicBezTo>
                  <a:cubicBezTo>
                    <a:pt x="688" y="150"/>
                    <a:pt x="688" y="385"/>
                    <a:pt x="688" y="434"/>
                  </a:cubicBezTo>
                  <a:cubicBezTo>
                    <a:pt x="720" y="469"/>
                    <a:pt x="729" y="411"/>
                    <a:pt x="773" y="408"/>
                  </a:cubicBezTo>
                  <a:cubicBezTo>
                    <a:pt x="817" y="405"/>
                    <a:pt x="840" y="444"/>
                    <a:pt x="840" y="495"/>
                  </a:cubicBezTo>
                  <a:cubicBezTo>
                    <a:pt x="840" y="546"/>
                    <a:pt x="818" y="577"/>
                    <a:pt x="775" y="577"/>
                  </a:cubicBezTo>
                  <a:cubicBezTo>
                    <a:pt x="732" y="577"/>
                    <a:pt x="730" y="524"/>
                    <a:pt x="688" y="546"/>
                  </a:cubicBezTo>
                  <a:cubicBezTo>
                    <a:pt x="688" y="687"/>
                    <a:pt x="688" y="781"/>
                    <a:pt x="688" y="840"/>
                  </a:cubicBezTo>
                  <a:cubicBezTo>
                    <a:pt x="622" y="840"/>
                    <a:pt x="442" y="840"/>
                    <a:pt x="400" y="840"/>
                  </a:cubicBezTo>
                  <a:cubicBezTo>
                    <a:pt x="362" y="802"/>
                    <a:pt x="425" y="793"/>
                    <a:pt x="425" y="758"/>
                  </a:cubicBezTo>
                  <a:cubicBezTo>
                    <a:pt x="425" y="723"/>
                    <a:pt x="408" y="687"/>
                    <a:pt x="346" y="688"/>
                  </a:cubicBezTo>
                  <a:cubicBezTo>
                    <a:pt x="284" y="689"/>
                    <a:pt x="272" y="716"/>
                    <a:pt x="270" y="750"/>
                  </a:cubicBezTo>
                  <a:cubicBezTo>
                    <a:pt x="268" y="784"/>
                    <a:pt x="344" y="814"/>
                    <a:pt x="289" y="838"/>
                  </a:cubicBezTo>
                  <a:cubicBezTo>
                    <a:pt x="145" y="838"/>
                    <a:pt x="1" y="838"/>
                    <a:pt x="1" y="838"/>
                  </a:cubicBezTo>
                  <a:cubicBezTo>
                    <a:pt x="2" y="724"/>
                    <a:pt x="1" y="286"/>
                    <a:pt x="0" y="15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071934" y="3643314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8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3498795" y="1428736"/>
            <a:ext cx="1640824" cy="2007360"/>
            <a:chOff x="3498795" y="1428736"/>
            <a:chExt cx="1640824" cy="2007360"/>
          </a:xfrm>
        </p:grpSpPr>
        <p:sp>
          <p:nvSpPr>
            <p:cNvPr id="15" name="Freeform 42"/>
            <p:cNvSpPr>
              <a:spLocks/>
            </p:cNvSpPr>
            <p:nvPr/>
          </p:nvSpPr>
          <p:spPr bwMode="auto">
            <a:xfrm>
              <a:off x="3498795" y="1428736"/>
              <a:ext cx="1640824" cy="2007360"/>
            </a:xfrm>
            <a:custGeom>
              <a:avLst/>
              <a:gdLst>
                <a:gd name="T0" fmla="*/ 688 w 688"/>
                <a:gd name="T1" fmla="*/ 1 h 840"/>
                <a:gd name="T2" fmla="*/ 688 w 688"/>
                <a:gd name="T3" fmla="*/ 688 h 840"/>
                <a:gd name="T4" fmla="*/ 404 w 688"/>
                <a:gd name="T5" fmla="*/ 688 h 840"/>
                <a:gd name="T6" fmla="*/ 430 w 688"/>
                <a:gd name="T7" fmla="*/ 773 h 840"/>
                <a:gd name="T8" fmla="*/ 343 w 688"/>
                <a:gd name="T9" fmla="*/ 840 h 840"/>
                <a:gd name="T10" fmla="*/ 261 w 688"/>
                <a:gd name="T11" fmla="*/ 775 h 840"/>
                <a:gd name="T12" fmla="*/ 294 w 688"/>
                <a:gd name="T13" fmla="*/ 686 h 840"/>
                <a:gd name="T14" fmla="*/ 0 w 688"/>
                <a:gd name="T15" fmla="*/ 686 h 840"/>
                <a:gd name="T16" fmla="*/ 0 w 688"/>
                <a:gd name="T17" fmla="*/ 396 h 840"/>
                <a:gd name="T18" fmla="*/ 82 w 688"/>
                <a:gd name="T19" fmla="*/ 424 h 840"/>
                <a:gd name="T20" fmla="*/ 150 w 688"/>
                <a:gd name="T21" fmla="*/ 346 h 840"/>
                <a:gd name="T22" fmla="*/ 86 w 688"/>
                <a:gd name="T23" fmla="*/ 272 h 840"/>
                <a:gd name="T24" fmla="*/ 0 w 688"/>
                <a:gd name="T25" fmla="*/ 278 h 840"/>
                <a:gd name="T26" fmla="*/ 0 w 688"/>
                <a:gd name="T27" fmla="*/ 1 h 840"/>
                <a:gd name="T28" fmla="*/ 688 w 688"/>
                <a:gd name="T29" fmla="*/ 1 h 8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88"/>
                <a:gd name="T46" fmla="*/ 0 h 840"/>
                <a:gd name="T47" fmla="*/ 688 w 688"/>
                <a:gd name="T48" fmla="*/ 840 h 8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88" h="840">
                  <a:moveTo>
                    <a:pt x="688" y="1"/>
                  </a:moveTo>
                  <a:cubicBezTo>
                    <a:pt x="688" y="129"/>
                    <a:pt x="687" y="558"/>
                    <a:pt x="688" y="688"/>
                  </a:cubicBezTo>
                  <a:cubicBezTo>
                    <a:pt x="688" y="688"/>
                    <a:pt x="453" y="688"/>
                    <a:pt x="404" y="688"/>
                  </a:cubicBezTo>
                  <a:cubicBezTo>
                    <a:pt x="369" y="720"/>
                    <a:pt x="427" y="729"/>
                    <a:pt x="430" y="773"/>
                  </a:cubicBezTo>
                  <a:cubicBezTo>
                    <a:pt x="433" y="817"/>
                    <a:pt x="394" y="840"/>
                    <a:pt x="343" y="840"/>
                  </a:cubicBezTo>
                  <a:cubicBezTo>
                    <a:pt x="292" y="840"/>
                    <a:pt x="261" y="818"/>
                    <a:pt x="261" y="775"/>
                  </a:cubicBezTo>
                  <a:cubicBezTo>
                    <a:pt x="261" y="732"/>
                    <a:pt x="316" y="728"/>
                    <a:pt x="294" y="686"/>
                  </a:cubicBezTo>
                  <a:cubicBezTo>
                    <a:pt x="153" y="686"/>
                    <a:pt x="59" y="686"/>
                    <a:pt x="0" y="686"/>
                  </a:cubicBezTo>
                  <a:cubicBezTo>
                    <a:pt x="0" y="620"/>
                    <a:pt x="0" y="438"/>
                    <a:pt x="0" y="396"/>
                  </a:cubicBezTo>
                  <a:cubicBezTo>
                    <a:pt x="30" y="356"/>
                    <a:pt x="47" y="424"/>
                    <a:pt x="82" y="424"/>
                  </a:cubicBezTo>
                  <a:cubicBezTo>
                    <a:pt x="117" y="424"/>
                    <a:pt x="150" y="396"/>
                    <a:pt x="150" y="346"/>
                  </a:cubicBezTo>
                  <a:cubicBezTo>
                    <a:pt x="150" y="296"/>
                    <a:pt x="126" y="272"/>
                    <a:pt x="86" y="272"/>
                  </a:cubicBezTo>
                  <a:cubicBezTo>
                    <a:pt x="46" y="272"/>
                    <a:pt x="14" y="348"/>
                    <a:pt x="0" y="278"/>
                  </a:cubicBezTo>
                  <a:cubicBezTo>
                    <a:pt x="0" y="134"/>
                    <a:pt x="0" y="1"/>
                    <a:pt x="0" y="1"/>
                  </a:cubicBezTo>
                  <a:cubicBezTo>
                    <a:pt x="114" y="2"/>
                    <a:pt x="550" y="0"/>
                    <a:pt x="688" y="1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000496" y="1928802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1276089451_39124158_38472004_eace48eac55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4755086" cy="4968000"/>
          </a:xfrm>
          <a:prstGeom prst="rect">
            <a:avLst/>
          </a:prstGeom>
          <a:noFill/>
        </p:spPr>
      </p:pic>
      <p:sp>
        <p:nvSpPr>
          <p:cNvPr id="4" name="Облако 3"/>
          <p:cNvSpPr/>
          <p:nvPr/>
        </p:nvSpPr>
        <p:spPr>
          <a:xfrm>
            <a:off x="5429256" y="2285992"/>
            <a:ext cx="3240000" cy="28800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72:8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14282" y="1428736"/>
            <a:ext cx="2001635" cy="1646550"/>
            <a:chOff x="214282" y="1428736"/>
            <a:chExt cx="2001635" cy="1646550"/>
          </a:xfrm>
        </p:grpSpPr>
        <p:sp>
          <p:nvSpPr>
            <p:cNvPr id="12" name="Freeform 38"/>
            <p:cNvSpPr>
              <a:spLocks/>
            </p:cNvSpPr>
            <p:nvPr/>
          </p:nvSpPr>
          <p:spPr bwMode="auto">
            <a:xfrm>
              <a:off x="214282" y="1428736"/>
              <a:ext cx="2001635" cy="1646550"/>
            </a:xfrm>
            <a:custGeom>
              <a:avLst/>
              <a:gdLst>
                <a:gd name="T0" fmla="*/ 0 w 838"/>
                <a:gd name="T1" fmla="*/ 0 h 692"/>
                <a:gd name="T2" fmla="*/ 689 w 838"/>
                <a:gd name="T3" fmla="*/ 0 h 692"/>
                <a:gd name="T4" fmla="*/ 689 w 838"/>
                <a:gd name="T5" fmla="*/ 294 h 692"/>
                <a:gd name="T6" fmla="*/ 771 w 838"/>
                <a:gd name="T7" fmla="*/ 271 h 692"/>
                <a:gd name="T8" fmla="*/ 838 w 838"/>
                <a:gd name="T9" fmla="*/ 353 h 692"/>
                <a:gd name="T10" fmla="*/ 778 w 838"/>
                <a:gd name="T11" fmla="*/ 433 h 692"/>
                <a:gd name="T12" fmla="*/ 689 w 838"/>
                <a:gd name="T13" fmla="*/ 405 h 692"/>
                <a:gd name="T14" fmla="*/ 689 w 838"/>
                <a:gd name="T15" fmla="*/ 690 h 692"/>
                <a:gd name="T16" fmla="*/ 397 w 838"/>
                <a:gd name="T17" fmla="*/ 690 h 692"/>
                <a:gd name="T18" fmla="*/ 426 w 838"/>
                <a:gd name="T19" fmla="*/ 605 h 692"/>
                <a:gd name="T20" fmla="*/ 346 w 838"/>
                <a:gd name="T21" fmla="*/ 540 h 692"/>
                <a:gd name="T22" fmla="*/ 261 w 838"/>
                <a:gd name="T23" fmla="*/ 606 h 692"/>
                <a:gd name="T24" fmla="*/ 289 w 838"/>
                <a:gd name="T25" fmla="*/ 690 h 692"/>
                <a:gd name="T26" fmla="*/ 0 w 838"/>
                <a:gd name="T27" fmla="*/ 690 h 692"/>
                <a:gd name="T28" fmla="*/ 0 w 838"/>
                <a:gd name="T29" fmla="*/ 0 h 6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38"/>
                <a:gd name="T46" fmla="*/ 0 h 692"/>
                <a:gd name="T47" fmla="*/ 838 w 838"/>
                <a:gd name="T48" fmla="*/ 692 h 6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38" h="692">
                  <a:moveTo>
                    <a:pt x="0" y="0"/>
                  </a:moveTo>
                  <a:lnTo>
                    <a:pt x="689" y="0"/>
                  </a:lnTo>
                  <a:cubicBezTo>
                    <a:pt x="689" y="0"/>
                    <a:pt x="690" y="248"/>
                    <a:pt x="689" y="294"/>
                  </a:cubicBezTo>
                  <a:cubicBezTo>
                    <a:pt x="718" y="340"/>
                    <a:pt x="724" y="277"/>
                    <a:pt x="771" y="271"/>
                  </a:cubicBezTo>
                  <a:cubicBezTo>
                    <a:pt x="818" y="265"/>
                    <a:pt x="838" y="302"/>
                    <a:pt x="838" y="353"/>
                  </a:cubicBezTo>
                  <a:cubicBezTo>
                    <a:pt x="838" y="404"/>
                    <a:pt x="823" y="431"/>
                    <a:pt x="778" y="433"/>
                  </a:cubicBezTo>
                  <a:cubicBezTo>
                    <a:pt x="733" y="435"/>
                    <a:pt x="715" y="370"/>
                    <a:pt x="689" y="405"/>
                  </a:cubicBezTo>
                  <a:cubicBezTo>
                    <a:pt x="689" y="547"/>
                    <a:pt x="689" y="690"/>
                    <a:pt x="689" y="690"/>
                  </a:cubicBezTo>
                  <a:cubicBezTo>
                    <a:pt x="689" y="690"/>
                    <a:pt x="438" y="692"/>
                    <a:pt x="397" y="690"/>
                  </a:cubicBezTo>
                  <a:cubicBezTo>
                    <a:pt x="367" y="651"/>
                    <a:pt x="426" y="640"/>
                    <a:pt x="426" y="605"/>
                  </a:cubicBezTo>
                  <a:cubicBezTo>
                    <a:pt x="426" y="570"/>
                    <a:pt x="408" y="539"/>
                    <a:pt x="346" y="540"/>
                  </a:cubicBezTo>
                  <a:cubicBezTo>
                    <a:pt x="284" y="541"/>
                    <a:pt x="261" y="567"/>
                    <a:pt x="261" y="606"/>
                  </a:cubicBezTo>
                  <a:cubicBezTo>
                    <a:pt x="261" y="645"/>
                    <a:pt x="322" y="648"/>
                    <a:pt x="289" y="690"/>
                  </a:cubicBezTo>
                  <a:cubicBezTo>
                    <a:pt x="145" y="690"/>
                    <a:pt x="0" y="690"/>
                    <a:pt x="0" y="690"/>
                  </a:cubicBez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85786" y="1714488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1494298" y="4718974"/>
            <a:ext cx="1998770" cy="1649415"/>
            <a:chOff x="1494298" y="4718974"/>
            <a:chExt cx="1998770" cy="1649415"/>
          </a:xfrm>
        </p:grpSpPr>
        <p:sp>
          <p:nvSpPr>
            <p:cNvPr id="7" name="Freeform 40">
              <a:hlinkClick r:id="rId3" action="ppaction://hlinksldjump">
                <a:snd r:embed="rId4" name="click.wav" builtIn="1"/>
              </a:hlinkClick>
            </p:cNvPr>
            <p:cNvSpPr>
              <a:spLocks/>
            </p:cNvSpPr>
            <p:nvPr/>
          </p:nvSpPr>
          <p:spPr bwMode="auto">
            <a:xfrm>
              <a:off x="1494298" y="4718974"/>
              <a:ext cx="1998770" cy="1649415"/>
            </a:xfrm>
            <a:custGeom>
              <a:avLst/>
              <a:gdLst>
                <a:gd name="T0" fmla="*/ 839 w 839"/>
                <a:gd name="T1" fmla="*/ 689 h 689"/>
                <a:gd name="T2" fmla="*/ 150 w 839"/>
                <a:gd name="T3" fmla="*/ 687 h 689"/>
                <a:gd name="T4" fmla="*/ 152 w 839"/>
                <a:gd name="T5" fmla="*/ 405 h 689"/>
                <a:gd name="T6" fmla="*/ 67 w 839"/>
                <a:gd name="T7" fmla="*/ 431 h 689"/>
                <a:gd name="T8" fmla="*/ 0 w 839"/>
                <a:gd name="T9" fmla="*/ 344 h 689"/>
                <a:gd name="T10" fmla="*/ 65 w 839"/>
                <a:gd name="T11" fmla="*/ 262 h 689"/>
                <a:gd name="T12" fmla="*/ 152 w 839"/>
                <a:gd name="T13" fmla="*/ 293 h 689"/>
                <a:gd name="T14" fmla="*/ 151 w 839"/>
                <a:gd name="T15" fmla="*/ 3 h 689"/>
                <a:gd name="T16" fmla="*/ 442 w 839"/>
                <a:gd name="T17" fmla="*/ 2 h 689"/>
                <a:gd name="T18" fmla="*/ 415 w 839"/>
                <a:gd name="T19" fmla="*/ 81 h 689"/>
                <a:gd name="T20" fmla="*/ 494 w 839"/>
                <a:gd name="T21" fmla="*/ 151 h 689"/>
                <a:gd name="T22" fmla="*/ 579 w 839"/>
                <a:gd name="T23" fmla="*/ 85 h 689"/>
                <a:gd name="T24" fmla="*/ 556 w 839"/>
                <a:gd name="T25" fmla="*/ 0 h 689"/>
                <a:gd name="T26" fmla="*/ 839 w 839"/>
                <a:gd name="T27" fmla="*/ 2 h 689"/>
                <a:gd name="T28" fmla="*/ 839 w 839"/>
                <a:gd name="T29" fmla="*/ 293 h 689"/>
                <a:gd name="T30" fmla="*/ 765 w 839"/>
                <a:gd name="T31" fmla="*/ 263 h 689"/>
                <a:gd name="T32" fmla="*/ 687 w 839"/>
                <a:gd name="T33" fmla="*/ 351 h 689"/>
                <a:gd name="T34" fmla="*/ 763 w 839"/>
                <a:gd name="T35" fmla="*/ 433 h 689"/>
                <a:gd name="T36" fmla="*/ 839 w 839"/>
                <a:gd name="T37" fmla="*/ 401 h 689"/>
                <a:gd name="T38" fmla="*/ 839 w 839"/>
                <a:gd name="T39" fmla="*/ 689 h 68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9"/>
                <a:gd name="T61" fmla="*/ 0 h 689"/>
                <a:gd name="T62" fmla="*/ 839 w 839"/>
                <a:gd name="T63" fmla="*/ 689 h 68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9" h="689">
                  <a:moveTo>
                    <a:pt x="839" y="689"/>
                  </a:moveTo>
                  <a:cubicBezTo>
                    <a:pt x="711" y="689"/>
                    <a:pt x="280" y="686"/>
                    <a:pt x="150" y="687"/>
                  </a:cubicBezTo>
                  <a:cubicBezTo>
                    <a:pt x="150" y="687"/>
                    <a:pt x="152" y="454"/>
                    <a:pt x="152" y="405"/>
                  </a:cubicBezTo>
                  <a:cubicBezTo>
                    <a:pt x="120" y="370"/>
                    <a:pt x="111" y="428"/>
                    <a:pt x="67" y="431"/>
                  </a:cubicBezTo>
                  <a:cubicBezTo>
                    <a:pt x="23" y="434"/>
                    <a:pt x="0" y="395"/>
                    <a:pt x="0" y="344"/>
                  </a:cubicBezTo>
                  <a:cubicBezTo>
                    <a:pt x="0" y="293"/>
                    <a:pt x="22" y="262"/>
                    <a:pt x="65" y="262"/>
                  </a:cubicBezTo>
                  <a:cubicBezTo>
                    <a:pt x="108" y="262"/>
                    <a:pt x="110" y="315"/>
                    <a:pt x="152" y="293"/>
                  </a:cubicBezTo>
                  <a:cubicBezTo>
                    <a:pt x="152" y="152"/>
                    <a:pt x="151" y="62"/>
                    <a:pt x="151" y="3"/>
                  </a:cubicBezTo>
                  <a:cubicBezTo>
                    <a:pt x="215" y="1"/>
                    <a:pt x="400" y="2"/>
                    <a:pt x="442" y="2"/>
                  </a:cubicBezTo>
                  <a:cubicBezTo>
                    <a:pt x="480" y="40"/>
                    <a:pt x="415" y="46"/>
                    <a:pt x="415" y="81"/>
                  </a:cubicBezTo>
                  <a:cubicBezTo>
                    <a:pt x="415" y="116"/>
                    <a:pt x="432" y="152"/>
                    <a:pt x="494" y="151"/>
                  </a:cubicBezTo>
                  <a:cubicBezTo>
                    <a:pt x="556" y="150"/>
                    <a:pt x="579" y="124"/>
                    <a:pt x="579" y="85"/>
                  </a:cubicBezTo>
                  <a:cubicBezTo>
                    <a:pt x="579" y="46"/>
                    <a:pt x="523" y="42"/>
                    <a:pt x="556" y="0"/>
                  </a:cubicBezTo>
                  <a:cubicBezTo>
                    <a:pt x="700" y="0"/>
                    <a:pt x="839" y="2"/>
                    <a:pt x="839" y="2"/>
                  </a:cubicBezTo>
                  <a:cubicBezTo>
                    <a:pt x="837" y="80"/>
                    <a:pt x="839" y="161"/>
                    <a:pt x="839" y="293"/>
                  </a:cubicBezTo>
                  <a:cubicBezTo>
                    <a:pt x="809" y="333"/>
                    <a:pt x="811" y="263"/>
                    <a:pt x="765" y="263"/>
                  </a:cubicBezTo>
                  <a:cubicBezTo>
                    <a:pt x="719" y="263"/>
                    <a:pt x="689" y="291"/>
                    <a:pt x="687" y="351"/>
                  </a:cubicBezTo>
                  <a:cubicBezTo>
                    <a:pt x="685" y="411"/>
                    <a:pt x="725" y="435"/>
                    <a:pt x="763" y="433"/>
                  </a:cubicBezTo>
                  <a:cubicBezTo>
                    <a:pt x="801" y="431"/>
                    <a:pt x="807" y="369"/>
                    <a:pt x="839" y="401"/>
                  </a:cubicBezTo>
                  <a:cubicBezTo>
                    <a:pt x="839" y="445"/>
                    <a:pt x="839" y="636"/>
                    <a:pt x="839" y="689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357422" y="5286388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9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129394" y="4716111"/>
            <a:ext cx="2010225" cy="1646550"/>
            <a:chOff x="3129394" y="4716111"/>
            <a:chExt cx="2010225" cy="1646550"/>
          </a:xfrm>
        </p:grpSpPr>
        <p:sp>
          <p:nvSpPr>
            <p:cNvPr id="8" name="Freeform 41"/>
            <p:cNvSpPr>
              <a:spLocks/>
            </p:cNvSpPr>
            <p:nvPr/>
          </p:nvSpPr>
          <p:spPr bwMode="auto">
            <a:xfrm>
              <a:off x="3129394" y="4716111"/>
              <a:ext cx="2010225" cy="1646550"/>
            </a:xfrm>
            <a:custGeom>
              <a:avLst/>
              <a:gdLst>
                <a:gd name="T0" fmla="*/ 842 w 842"/>
                <a:gd name="T1" fmla="*/ 690 h 690"/>
                <a:gd name="T2" fmla="*/ 155 w 842"/>
                <a:gd name="T3" fmla="*/ 690 h 690"/>
                <a:gd name="T4" fmla="*/ 155 w 842"/>
                <a:gd name="T5" fmla="*/ 406 h 690"/>
                <a:gd name="T6" fmla="*/ 70 w 842"/>
                <a:gd name="T7" fmla="*/ 434 h 690"/>
                <a:gd name="T8" fmla="*/ 3 w 842"/>
                <a:gd name="T9" fmla="*/ 345 h 690"/>
                <a:gd name="T10" fmla="*/ 68 w 842"/>
                <a:gd name="T11" fmla="*/ 263 h 690"/>
                <a:gd name="T12" fmla="*/ 155 w 842"/>
                <a:gd name="T13" fmla="*/ 294 h 690"/>
                <a:gd name="T14" fmla="*/ 154 w 842"/>
                <a:gd name="T15" fmla="*/ 2 h 690"/>
                <a:gd name="T16" fmla="*/ 444 w 842"/>
                <a:gd name="T17" fmla="*/ 2 h 690"/>
                <a:gd name="T18" fmla="*/ 418 w 842"/>
                <a:gd name="T19" fmla="*/ 82 h 690"/>
                <a:gd name="T20" fmla="*/ 497 w 842"/>
                <a:gd name="T21" fmla="*/ 152 h 690"/>
                <a:gd name="T22" fmla="*/ 582 w 842"/>
                <a:gd name="T23" fmla="*/ 86 h 690"/>
                <a:gd name="T24" fmla="*/ 554 w 842"/>
                <a:gd name="T25" fmla="*/ 2 h 690"/>
                <a:gd name="T26" fmla="*/ 842 w 842"/>
                <a:gd name="T27" fmla="*/ 2 h 690"/>
                <a:gd name="T28" fmla="*/ 842 w 842"/>
                <a:gd name="T29" fmla="*/ 690 h 6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42"/>
                <a:gd name="T46" fmla="*/ 0 h 690"/>
                <a:gd name="T47" fmla="*/ 842 w 842"/>
                <a:gd name="T48" fmla="*/ 690 h 69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42" h="690">
                  <a:moveTo>
                    <a:pt x="842" y="690"/>
                  </a:moveTo>
                  <a:cubicBezTo>
                    <a:pt x="714" y="690"/>
                    <a:pt x="285" y="689"/>
                    <a:pt x="155" y="690"/>
                  </a:cubicBezTo>
                  <a:cubicBezTo>
                    <a:pt x="155" y="690"/>
                    <a:pt x="155" y="455"/>
                    <a:pt x="155" y="406"/>
                  </a:cubicBezTo>
                  <a:cubicBezTo>
                    <a:pt x="120" y="376"/>
                    <a:pt x="126" y="436"/>
                    <a:pt x="70" y="434"/>
                  </a:cubicBezTo>
                  <a:cubicBezTo>
                    <a:pt x="14" y="432"/>
                    <a:pt x="0" y="394"/>
                    <a:pt x="3" y="345"/>
                  </a:cubicBezTo>
                  <a:cubicBezTo>
                    <a:pt x="6" y="296"/>
                    <a:pt x="12" y="268"/>
                    <a:pt x="68" y="263"/>
                  </a:cubicBezTo>
                  <a:cubicBezTo>
                    <a:pt x="124" y="258"/>
                    <a:pt x="122" y="326"/>
                    <a:pt x="155" y="294"/>
                  </a:cubicBezTo>
                  <a:cubicBezTo>
                    <a:pt x="155" y="153"/>
                    <a:pt x="154" y="61"/>
                    <a:pt x="154" y="2"/>
                  </a:cubicBezTo>
                  <a:cubicBezTo>
                    <a:pt x="218" y="0"/>
                    <a:pt x="402" y="2"/>
                    <a:pt x="444" y="2"/>
                  </a:cubicBezTo>
                  <a:cubicBezTo>
                    <a:pt x="482" y="40"/>
                    <a:pt x="418" y="47"/>
                    <a:pt x="418" y="82"/>
                  </a:cubicBezTo>
                  <a:cubicBezTo>
                    <a:pt x="418" y="117"/>
                    <a:pt x="435" y="153"/>
                    <a:pt x="497" y="152"/>
                  </a:cubicBezTo>
                  <a:cubicBezTo>
                    <a:pt x="559" y="151"/>
                    <a:pt x="582" y="125"/>
                    <a:pt x="582" y="86"/>
                  </a:cubicBezTo>
                  <a:cubicBezTo>
                    <a:pt x="582" y="47"/>
                    <a:pt x="521" y="44"/>
                    <a:pt x="554" y="2"/>
                  </a:cubicBezTo>
                  <a:cubicBezTo>
                    <a:pt x="698" y="2"/>
                    <a:pt x="842" y="2"/>
                    <a:pt x="842" y="2"/>
                  </a:cubicBezTo>
                  <a:cubicBezTo>
                    <a:pt x="840" y="130"/>
                    <a:pt x="842" y="548"/>
                    <a:pt x="842" y="69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929058" y="5214950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3135121" y="3072424"/>
            <a:ext cx="2004498" cy="2007360"/>
            <a:chOff x="3135121" y="3072424"/>
            <a:chExt cx="2004498" cy="2007360"/>
          </a:xfrm>
        </p:grpSpPr>
        <p:sp>
          <p:nvSpPr>
            <p:cNvPr id="9" name="Freeform 43"/>
            <p:cNvSpPr>
              <a:spLocks/>
            </p:cNvSpPr>
            <p:nvPr/>
          </p:nvSpPr>
          <p:spPr bwMode="auto">
            <a:xfrm rot="10800000">
              <a:off x="3135121" y="3072424"/>
              <a:ext cx="2004498" cy="2007360"/>
            </a:xfrm>
            <a:custGeom>
              <a:avLst/>
              <a:gdLst>
                <a:gd name="T0" fmla="*/ 0 w 840"/>
                <a:gd name="T1" fmla="*/ 150 h 840"/>
                <a:gd name="T2" fmla="*/ 281 w 840"/>
                <a:gd name="T3" fmla="*/ 149 h 840"/>
                <a:gd name="T4" fmla="*/ 263 w 840"/>
                <a:gd name="T5" fmla="*/ 71 h 840"/>
                <a:gd name="T6" fmla="*/ 342 w 840"/>
                <a:gd name="T7" fmla="*/ 0 h 840"/>
                <a:gd name="T8" fmla="*/ 425 w 840"/>
                <a:gd name="T9" fmla="*/ 63 h 840"/>
                <a:gd name="T10" fmla="*/ 401 w 840"/>
                <a:gd name="T11" fmla="*/ 151 h 840"/>
                <a:gd name="T12" fmla="*/ 688 w 840"/>
                <a:gd name="T13" fmla="*/ 150 h 840"/>
                <a:gd name="T14" fmla="*/ 688 w 840"/>
                <a:gd name="T15" fmla="*/ 434 h 840"/>
                <a:gd name="T16" fmla="*/ 773 w 840"/>
                <a:gd name="T17" fmla="*/ 408 h 840"/>
                <a:gd name="T18" fmla="*/ 840 w 840"/>
                <a:gd name="T19" fmla="*/ 495 h 840"/>
                <a:gd name="T20" fmla="*/ 775 w 840"/>
                <a:gd name="T21" fmla="*/ 577 h 840"/>
                <a:gd name="T22" fmla="*/ 688 w 840"/>
                <a:gd name="T23" fmla="*/ 546 h 840"/>
                <a:gd name="T24" fmla="*/ 688 w 840"/>
                <a:gd name="T25" fmla="*/ 840 h 840"/>
                <a:gd name="T26" fmla="*/ 400 w 840"/>
                <a:gd name="T27" fmla="*/ 840 h 840"/>
                <a:gd name="T28" fmla="*/ 425 w 840"/>
                <a:gd name="T29" fmla="*/ 758 h 840"/>
                <a:gd name="T30" fmla="*/ 346 w 840"/>
                <a:gd name="T31" fmla="*/ 688 h 840"/>
                <a:gd name="T32" fmla="*/ 270 w 840"/>
                <a:gd name="T33" fmla="*/ 750 h 840"/>
                <a:gd name="T34" fmla="*/ 289 w 840"/>
                <a:gd name="T35" fmla="*/ 838 h 840"/>
                <a:gd name="T36" fmla="*/ 1 w 840"/>
                <a:gd name="T37" fmla="*/ 838 h 840"/>
                <a:gd name="T38" fmla="*/ 0 w 840"/>
                <a:gd name="T39" fmla="*/ 150 h 8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0"/>
                <a:gd name="T61" fmla="*/ 0 h 840"/>
                <a:gd name="T62" fmla="*/ 840 w 840"/>
                <a:gd name="T63" fmla="*/ 840 h 8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0" h="840">
                  <a:moveTo>
                    <a:pt x="0" y="150"/>
                  </a:moveTo>
                  <a:cubicBezTo>
                    <a:pt x="77" y="150"/>
                    <a:pt x="167" y="149"/>
                    <a:pt x="281" y="149"/>
                  </a:cubicBezTo>
                  <a:cubicBezTo>
                    <a:pt x="333" y="127"/>
                    <a:pt x="267" y="127"/>
                    <a:pt x="263" y="71"/>
                  </a:cubicBezTo>
                  <a:cubicBezTo>
                    <a:pt x="259" y="15"/>
                    <a:pt x="290" y="0"/>
                    <a:pt x="342" y="0"/>
                  </a:cubicBezTo>
                  <a:cubicBezTo>
                    <a:pt x="394" y="0"/>
                    <a:pt x="423" y="5"/>
                    <a:pt x="425" y="63"/>
                  </a:cubicBezTo>
                  <a:cubicBezTo>
                    <a:pt x="427" y="121"/>
                    <a:pt x="371" y="115"/>
                    <a:pt x="401" y="151"/>
                  </a:cubicBezTo>
                  <a:cubicBezTo>
                    <a:pt x="441" y="151"/>
                    <a:pt x="598" y="152"/>
                    <a:pt x="688" y="150"/>
                  </a:cubicBezTo>
                  <a:cubicBezTo>
                    <a:pt x="688" y="150"/>
                    <a:pt x="688" y="385"/>
                    <a:pt x="688" y="434"/>
                  </a:cubicBezTo>
                  <a:cubicBezTo>
                    <a:pt x="720" y="469"/>
                    <a:pt x="729" y="411"/>
                    <a:pt x="773" y="408"/>
                  </a:cubicBezTo>
                  <a:cubicBezTo>
                    <a:pt x="817" y="405"/>
                    <a:pt x="840" y="444"/>
                    <a:pt x="840" y="495"/>
                  </a:cubicBezTo>
                  <a:cubicBezTo>
                    <a:pt x="840" y="546"/>
                    <a:pt x="818" y="577"/>
                    <a:pt x="775" y="577"/>
                  </a:cubicBezTo>
                  <a:cubicBezTo>
                    <a:pt x="732" y="577"/>
                    <a:pt x="730" y="524"/>
                    <a:pt x="688" y="546"/>
                  </a:cubicBezTo>
                  <a:cubicBezTo>
                    <a:pt x="688" y="687"/>
                    <a:pt x="688" y="781"/>
                    <a:pt x="688" y="840"/>
                  </a:cubicBezTo>
                  <a:cubicBezTo>
                    <a:pt x="622" y="840"/>
                    <a:pt x="442" y="840"/>
                    <a:pt x="400" y="840"/>
                  </a:cubicBezTo>
                  <a:cubicBezTo>
                    <a:pt x="362" y="802"/>
                    <a:pt x="425" y="793"/>
                    <a:pt x="425" y="758"/>
                  </a:cubicBezTo>
                  <a:cubicBezTo>
                    <a:pt x="425" y="723"/>
                    <a:pt x="408" y="687"/>
                    <a:pt x="346" y="688"/>
                  </a:cubicBezTo>
                  <a:cubicBezTo>
                    <a:pt x="284" y="689"/>
                    <a:pt x="272" y="716"/>
                    <a:pt x="270" y="750"/>
                  </a:cubicBezTo>
                  <a:cubicBezTo>
                    <a:pt x="268" y="784"/>
                    <a:pt x="344" y="814"/>
                    <a:pt x="289" y="838"/>
                  </a:cubicBezTo>
                  <a:cubicBezTo>
                    <a:pt x="145" y="838"/>
                    <a:pt x="1" y="838"/>
                    <a:pt x="1" y="838"/>
                  </a:cubicBezTo>
                  <a:cubicBezTo>
                    <a:pt x="2" y="724"/>
                    <a:pt x="1" y="286"/>
                    <a:pt x="0" y="15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000496" y="3500438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8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3498795" y="1428736"/>
            <a:ext cx="1640824" cy="2007360"/>
            <a:chOff x="3498795" y="1428736"/>
            <a:chExt cx="1640824" cy="2007360"/>
          </a:xfrm>
        </p:grpSpPr>
        <p:sp>
          <p:nvSpPr>
            <p:cNvPr id="14" name="Freeform 42"/>
            <p:cNvSpPr>
              <a:spLocks/>
            </p:cNvSpPr>
            <p:nvPr/>
          </p:nvSpPr>
          <p:spPr bwMode="auto">
            <a:xfrm>
              <a:off x="3498795" y="1428736"/>
              <a:ext cx="1640824" cy="2007360"/>
            </a:xfrm>
            <a:custGeom>
              <a:avLst/>
              <a:gdLst>
                <a:gd name="T0" fmla="*/ 688 w 688"/>
                <a:gd name="T1" fmla="*/ 1 h 840"/>
                <a:gd name="T2" fmla="*/ 688 w 688"/>
                <a:gd name="T3" fmla="*/ 688 h 840"/>
                <a:gd name="T4" fmla="*/ 404 w 688"/>
                <a:gd name="T5" fmla="*/ 688 h 840"/>
                <a:gd name="T6" fmla="*/ 430 w 688"/>
                <a:gd name="T7" fmla="*/ 773 h 840"/>
                <a:gd name="T8" fmla="*/ 343 w 688"/>
                <a:gd name="T9" fmla="*/ 840 h 840"/>
                <a:gd name="T10" fmla="*/ 261 w 688"/>
                <a:gd name="T11" fmla="*/ 775 h 840"/>
                <a:gd name="T12" fmla="*/ 294 w 688"/>
                <a:gd name="T13" fmla="*/ 686 h 840"/>
                <a:gd name="T14" fmla="*/ 0 w 688"/>
                <a:gd name="T15" fmla="*/ 686 h 840"/>
                <a:gd name="T16" fmla="*/ 0 w 688"/>
                <a:gd name="T17" fmla="*/ 396 h 840"/>
                <a:gd name="T18" fmla="*/ 82 w 688"/>
                <a:gd name="T19" fmla="*/ 424 h 840"/>
                <a:gd name="T20" fmla="*/ 150 w 688"/>
                <a:gd name="T21" fmla="*/ 346 h 840"/>
                <a:gd name="T22" fmla="*/ 86 w 688"/>
                <a:gd name="T23" fmla="*/ 272 h 840"/>
                <a:gd name="T24" fmla="*/ 0 w 688"/>
                <a:gd name="T25" fmla="*/ 278 h 840"/>
                <a:gd name="T26" fmla="*/ 0 w 688"/>
                <a:gd name="T27" fmla="*/ 1 h 840"/>
                <a:gd name="T28" fmla="*/ 688 w 688"/>
                <a:gd name="T29" fmla="*/ 1 h 8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88"/>
                <a:gd name="T46" fmla="*/ 0 h 840"/>
                <a:gd name="T47" fmla="*/ 688 w 688"/>
                <a:gd name="T48" fmla="*/ 840 h 8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88" h="840">
                  <a:moveTo>
                    <a:pt x="688" y="1"/>
                  </a:moveTo>
                  <a:cubicBezTo>
                    <a:pt x="688" y="129"/>
                    <a:pt x="687" y="558"/>
                    <a:pt x="688" y="688"/>
                  </a:cubicBezTo>
                  <a:cubicBezTo>
                    <a:pt x="688" y="688"/>
                    <a:pt x="453" y="688"/>
                    <a:pt x="404" y="688"/>
                  </a:cubicBezTo>
                  <a:cubicBezTo>
                    <a:pt x="369" y="720"/>
                    <a:pt x="427" y="729"/>
                    <a:pt x="430" y="773"/>
                  </a:cubicBezTo>
                  <a:cubicBezTo>
                    <a:pt x="433" y="817"/>
                    <a:pt x="394" y="840"/>
                    <a:pt x="343" y="840"/>
                  </a:cubicBezTo>
                  <a:cubicBezTo>
                    <a:pt x="292" y="840"/>
                    <a:pt x="261" y="818"/>
                    <a:pt x="261" y="775"/>
                  </a:cubicBezTo>
                  <a:cubicBezTo>
                    <a:pt x="261" y="732"/>
                    <a:pt x="316" y="728"/>
                    <a:pt x="294" y="686"/>
                  </a:cubicBezTo>
                  <a:cubicBezTo>
                    <a:pt x="153" y="686"/>
                    <a:pt x="59" y="686"/>
                    <a:pt x="0" y="686"/>
                  </a:cubicBezTo>
                  <a:cubicBezTo>
                    <a:pt x="0" y="620"/>
                    <a:pt x="0" y="438"/>
                    <a:pt x="0" y="396"/>
                  </a:cubicBezTo>
                  <a:cubicBezTo>
                    <a:pt x="30" y="356"/>
                    <a:pt x="47" y="424"/>
                    <a:pt x="82" y="424"/>
                  </a:cubicBezTo>
                  <a:cubicBezTo>
                    <a:pt x="117" y="424"/>
                    <a:pt x="150" y="396"/>
                    <a:pt x="150" y="346"/>
                  </a:cubicBezTo>
                  <a:cubicBezTo>
                    <a:pt x="150" y="296"/>
                    <a:pt x="126" y="272"/>
                    <a:pt x="86" y="272"/>
                  </a:cubicBezTo>
                  <a:cubicBezTo>
                    <a:pt x="46" y="272"/>
                    <a:pt x="14" y="348"/>
                    <a:pt x="0" y="278"/>
                  </a:cubicBezTo>
                  <a:cubicBezTo>
                    <a:pt x="0" y="134"/>
                    <a:pt x="0" y="1"/>
                    <a:pt x="0" y="1"/>
                  </a:cubicBezTo>
                  <a:cubicBezTo>
                    <a:pt x="114" y="2"/>
                    <a:pt x="550" y="0"/>
                    <a:pt x="688" y="1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071934" y="1857364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1276089451_39124158_38472004_eace48eac55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4755086" cy="4968000"/>
          </a:xfrm>
          <a:prstGeom prst="rect">
            <a:avLst/>
          </a:prstGeom>
          <a:noFill/>
        </p:spPr>
      </p:pic>
      <p:sp>
        <p:nvSpPr>
          <p:cNvPr id="4" name="Облако 3"/>
          <p:cNvSpPr/>
          <p:nvPr/>
        </p:nvSpPr>
        <p:spPr>
          <a:xfrm>
            <a:off x="5429256" y="2285992"/>
            <a:ext cx="3240000" cy="28800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40:8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214282" y="1428736"/>
            <a:ext cx="2001635" cy="1646550"/>
            <a:chOff x="214282" y="1428736"/>
            <a:chExt cx="2001635" cy="1646550"/>
          </a:xfrm>
        </p:grpSpPr>
        <p:sp>
          <p:nvSpPr>
            <p:cNvPr id="12" name="Freeform 38"/>
            <p:cNvSpPr>
              <a:spLocks/>
            </p:cNvSpPr>
            <p:nvPr/>
          </p:nvSpPr>
          <p:spPr bwMode="auto">
            <a:xfrm>
              <a:off x="214282" y="1428736"/>
              <a:ext cx="2001635" cy="1646550"/>
            </a:xfrm>
            <a:custGeom>
              <a:avLst/>
              <a:gdLst>
                <a:gd name="T0" fmla="*/ 0 w 838"/>
                <a:gd name="T1" fmla="*/ 0 h 692"/>
                <a:gd name="T2" fmla="*/ 689 w 838"/>
                <a:gd name="T3" fmla="*/ 0 h 692"/>
                <a:gd name="T4" fmla="*/ 689 w 838"/>
                <a:gd name="T5" fmla="*/ 294 h 692"/>
                <a:gd name="T6" fmla="*/ 771 w 838"/>
                <a:gd name="T7" fmla="*/ 271 h 692"/>
                <a:gd name="T8" fmla="*/ 838 w 838"/>
                <a:gd name="T9" fmla="*/ 353 h 692"/>
                <a:gd name="T10" fmla="*/ 778 w 838"/>
                <a:gd name="T11" fmla="*/ 433 h 692"/>
                <a:gd name="T12" fmla="*/ 689 w 838"/>
                <a:gd name="T13" fmla="*/ 405 h 692"/>
                <a:gd name="T14" fmla="*/ 689 w 838"/>
                <a:gd name="T15" fmla="*/ 690 h 692"/>
                <a:gd name="T16" fmla="*/ 397 w 838"/>
                <a:gd name="T17" fmla="*/ 690 h 692"/>
                <a:gd name="T18" fmla="*/ 426 w 838"/>
                <a:gd name="T19" fmla="*/ 605 h 692"/>
                <a:gd name="T20" fmla="*/ 346 w 838"/>
                <a:gd name="T21" fmla="*/ 540 h 692"/>
                <a:gd name="T22" fmla="*/ 261 w 838"/>
                <a:gd name="T23" fmla="*/ 606 h 692"/>
                <a:gd name="T24" fmla="*/ 289 w 838"/>
                <a:gd name="T25" fmla="*/ 690 h 692"/>
                <a:gd name="T26" fmla="*/ 0 w 838"/>
                <a:gd name="T27" fmla="*/ 690 h 692"/>
                <a:gd name="T28" fmla="*/ 0 w 838"/>
                <a:gd name="T29" fmla="*/ 0 h 6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38"/>
                <a:gd name="T46" fmla="*/ 0 h 692"/>
                <a:gd name="T47" fmla="*/ 838 w 838"/>
                <a:gd name="T48" fmla="*/ 692 h 6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38" h="692">
                  <a:moveTo>
                    <a:pt x="0" y="0"/>
                  </a:moveTo>
                  <a:lnTo>
                    <a:pt x="689" y="0"/>
                  </a:lnTo>
                  <a:cubicBezTo>
                    <a:pt x="689" y="0"/>
                    <a:pt x="690" y="248"/>
                    <a:pt x="689" y="294"/>
                  </a:cubicBezTo>
                  <a:cubicBezTo>
                    <a:pt x="718" y="340"/>
                    <a:pt x="724" y="277"/>
                    <a:pt x="771" y="271"/>
                  </a:cubicBezTo>
                  <a:cubicBezTo>
                    <a:pt x="818" y="265"/>
                    <a:pt x="838" y="302"/>
                    <a:pt x="838" y="353"/>
                  </a:cubicBezTo>
                  <a:cubicBezTo>
                    <a:pt x="838" y="404"/>
                    <a:pt x="823" y="431"/>
                    <a:pt x="778" y="433"/>
                  </a:cubicBezTo>
                  <a:cubicBezTo>
                    <a:pt x="733" y="435"/>
                    <a:pt x="715" y="370"/>
                    <a:pt x="689" y="405"/>
                  </a:cubicBezTo>
                  <a:cubicBezTo>
                    <a:pt x="689" y="547"/>
                    <a:pt x="689" y="690"/>
                    <a:pt x="689" y="690"/>
                  </a:cubicBezTo>
                  <a:cubicBezTo>
                    <a:pt x="689" y="690"/>
                    <a:pt x="438" y="692"/>
                    <a:pt x="397" y="690"/>
                  </a:cubicBezTo>
                  <a:cubicBezTo>
                    <a:pt x="367" y="651"/>
                    <a:pt x="426" y="640"/>
                    <a:pt x="426" y="605"/>
                  </a:cubicBezTo>
                  <a:cubicBezTo>
                    <a:pt x="426" y="570"/>
                    <a:pt x="408" y="539"/>
                    <a:pt x="346" y="540"/>
                  </a:cubicBezTo>
                  <a:cubicBezTo>
                    <a:pt x="284" y="541"/>
                    <a:pt x="261" y="567"/>
                    <a:pt x="261" y="606"/>
                  </a:cubicBezTo>
                  <a:cubicBezTo>
                    <a:pt x="261" y="645"/>
                    <a:pt x="322" y="648"/>
                    <a:pt x="289" y="690"/>
                  </a:cubicBezTo>
                  <a:cubicBezTo>
                    <a:pt x="145" y="690"/>
                    <a:pt x="0" y="690"/>
                    <a:pt x="0" y="690"/>
                  </a:cubicBez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857224" y="1785926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3498795" y="1428736"/>
            <a:ext cx="1640824" cy="2007360"/>
            <a:chOff x="3498795" y="1428736"/>
            <a:chExt cx="1640824" cy="2007360"/>
          </a:xfrm>
        </p:grpSpPr>
        <p:sp>
          <p:nvSpPr>
            <p:cNvPr id="14" name="Freeform 42">
              <a:hlinkClick r:id="rId3" action="ppaction://hlinksldjump">
                <a:snd r:embed="rId4" name="click.wav" builtIn="1"/>
              </a:hlinkClick>
            </p:cNvPr>
            <p:cNvSpPr>
              <a:spLocks/>
            </p:cNvSpPr>
            <p:nvPr/>
          </p:nvSpPr>
          <p:spPr bwMode="auto">
            <a:xfrm>
              <a:off x="3498795" y="1428736"/>
              <a:ext cx="1640824" cy="2007360"/>
            </a:xfrm>
            <a:custGeom>
              <a:avLst/>
              <a:gdLst>
                <a:gd name="T0" fmla="*/ 688 w 688"/>
                <a:gd name="T1" fmla="*/ 1 h 840"/>
                <a:gd name="T2" fmla="*/ 688 w 688"/>
                <a:gd name="T3" fmla="*/ 688 h 840"/>
                <a:gd name="T4" fmla="*/ 404 w 688"/>
                <a:gd name="T5" fmla="*/ 688 h 840"/>
                <a:gd name="T6" fmla="*/ 430 w 688"/>
                <a:gd name="T7" fmla="*/ 773 h 840"/>
                <a:gd name="T8" fmla="*/ 343 w 688"/>
                <a:gd name="T9" fmla="*/ 840 h 840"/>
                <a:gd name="T10" fmla="*/ 261 w 688"/>
                <a:gd name="T11" fmla="*/ 775 h 840"/>
                <a:gd name="T12" fmla="*/ 294 w 688"/>
                <a:gd name="T13" fmla="*/ 686 h 840"/>
                <a:gd name="T14" fmla="*/ 0 w 688"/>
                <a:gd name="T15" fmla="*/ 686 h 840"/>
                <a:gd name="T16" fmla="*/ 0 w 688"/>
                <a:gd name="T17" fmla="*/ 396 h 840"/>
                <a:gd name="T18" fmla="*/ 82 w 688"/>
                <a:gd name="T19" fmla="*/ 424 h 840"/>
                <a:gd name="T20" fmla="*/ 150 w 688"/>
                <a:gd name="T21" fmla="*/ 346 h 840"/>
                <a:gd name="T22" fmla="*/ 86 w 688"/>
                <a:gd name="T23" fmla="*/ 272 h 840"/>
                <a:gd name="T24" fmla="*/ 0 w 688"/>
                <a:gd name="T25" fmla="*/ 278 h 840"/>
                <a:gd name="T26" fmla="*/ 0 w 688"/>
                <a:gd name="T27" fmla="*/ 1 h 840"/>
                <a:gd name="T28" fmla="*/ 688 w 688"/>
                <a:gd name="T29" fmla="*/ 1 h 8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88"/>
                <a:gd name="T46" fmla="*/ 0 h 840"/>
                <a:gd name="T47" fmla="*/ 688 w 688"/>
                <a:gd name="T48" fmla="*/ 840 h 8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88" h="840">
                  <a:moveTo>
                    <a:pt x="688" y="1"/>
                  </a:moveTo>
                  <a:cubicBezTo>
                    <a:pt x="688" y="129"/>
                    <a:pt x="687" y="558"/>
                    <a:pt x="688" y="688"/>
                  </a:cubicBezTo>
                  <a:cubicBezTo>
                    <a:pt x="688" y="688"/>
                    <a:pt x="453" y="688"/>
                    <a:pt x="404" y="688"/>
                  </a:cubicBezTo>
                  <a:cubicBezTo>
                    <a:pt x="369" y="720"/>
                    <a:pt x="427" y="729"/>
                    <a:pt x="430" y="773"/>
                  </a:cubicBezTo>
                  <a:cubicBezTo>
                    <a:pt x="433" y="817"/>
                    <a:pt x="394" y="840"/>
                    <a:pt x="343" y="840"/>
                  </a:cubicBezTo>
                  <a:cubicBezTo>
                    <a:pt x="292" y="840"/>
                    <a:pt x="261" y="818"/>
                    <a:pt x="261" y="775"/>
                  </a:cubicBezTo>
                  <a:cubicBezTo>
                    <a:pt x="261" y="732"/>
                    <a:pt x="316" y="728"/>
                    <a:pt x="294" y="686"/>
                  </a:cubicBezTo>
                  <a:cubicBezTo>
                    <a:pt x="153" y="686"/>
                    <a:pt x="59" y="686"/>
                    <a:pt x="0" y="686"/>
                  </a:cubicBezTo>
                  <a:cubicBezTo>
                    <a:pt x="0" y="620"/>
                    <a:pt x="0" y="438"/>
                    <a:pt x="0" y="396"/>
                  </a:cubicBezTo>
                  <a:cubicBezTo>
                    <a:pt x="30" y="356"/>
                    <a:pt x="47" y="424"/>
                    <a:pt x="82" y="424"/>
                  </a:cubicBezTo>
                  <a:cubicBezTo>
                    <a:pt x="117" y="424"/>
                    <a:pt x="150" y="396"/>
                    <a:pt x="150" y="346"/>
                  </a:cubicBezTo>
                  <a:cubicBezTo>
                    <a:pt x="150" y="296"/>
                    <a:pt x="126" y="272"/>
                    <a:pt x="86" y="272"/>
                  </a:cubicBezTo>
                  <a:cubicBezTo>
                    <a:pt x="46" y="272"/>
                    <a:pt x="14" y="348"/>
                    <a:pt x="0" y="278"/>
                  </a:cubicBezTo>
                  <a:cubicBezTo>
                    <a:pt x="0" y="134"/>
                    <a:pt x="0" y="1"/>
                    <a:pt x="0" y="1"/>
                  </a:cubicBezTo>
                  <a:cubicBezTo>
                    <a:pt x="114" y="2"/>
                    <a:pt x="550" y="0"/>
                    <a:pt x="688" y="1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071934" y="1857364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3135121" y="3072424"/>
            <a:ext cx="2004498" cy="2007360"/>
            <a:chOff x="3135121" y="3072424"/>
            <a:chExt cx="2004498" cy="2007360"/>
          </a:xfrm>
        </p:grpSpPr>
        <p:sp>
          <p:nvSpPr>
            <p:cNvPr id="9" name="Freeform 43"/>
            <p:cNvSpPr>
              <a:spLocks/>
            </p:cNvSpPr>
            <p:nvPr/>
          </p:nvSpPr>
          <p:spPr bwMode="auto">
            <a:xfrm rot="10800000">
              <a:off x="3135121" y="3072424"/>
              <a:ext cx="2004498" cy="2007360"/>
            </a:xfrm>
            <a:custGeom>
              <a:avLst/>
              <a:gdLst>
                <a:gd name="T0" fmla="*/ 0 w 840"/>
                <a:gd name="T1" fmla="*/ 150 h 840"/>
                <a:gd name="T2" fmla="*/ 281 w 840"/>
                <a:gd name="T3" fmla="*/ 149 h 840"/>
                <a:gd name="T4" fmla="*/ 263 w 840"/>
                <a:gd name="T5" fmla="*/ 71 h 840"/>
                <a:gd name="T6" fmla="*/ 342 w 840"/>
                <a:gd name="T7" fmla="*/ 0 h 840"/>
                <a:gd name="T8" fmla="*/ 425 w 840"/>
                <a:gd name="T9" fmla="*/ 63 h 840"/>
                <a:gd name="T10" fmla="*/ 401 w 840"/>
                <a:gd name="T11" fmla="*/ 151 h 840"/>
                <a:gd name="T12" fmla="*/ 688 w 840"/>
                <a:gd name="T13" fmla="*/ 150 h 840"/>
                <a:gd name="T14" fmla="*/ 688 w 840"/>
                <a:gd name="T15" fmla="*/ 434 h 840"/>
                <a:gd name="T16" fmla="*/ 773 w 840"/>
                <a:gd name="T17" fmla="*/ 408 h 840"/>
                <a:gd name="T18" fmla="*/ 840 w 840"/>
                <a:gd name="T19" fmla="*/ 495 h 840"/>
                <a:gd name="T20" fmla="*/ 775 w 840"/>
                <a:gd name="T21" fmla="*/ 577 h 840"/>
                <a:gd name="T22" fmla="*/ 688 w 840"/>
                <a:gd name="T23" fmla="*/ 546 h 840"/>
                <a:gd name="T24" fmla="*/ 688 w 840"/>
                <a:gd name="T25" fmla="*/ 840 h 840"/>
                <a:gd name="T26" fmla="*/ 400 w 840"/>
                <a:gd name="T27" fmla="*/ 840 h 840"/>
                <a:gd name="T28" fmla="*/ 425 w 840"/>
                <a:gd name="T29" fmla="*/ 758 h 840"/>
                <a:gd name="T30" fmla="*/ 346 w 840"/>
                <a:gd name="T31" fmla="*/ 688 h 840"/>
                <a:gd name="T32" fmla="*/ 270 w 840"/>
                <a:gd name="T33" fmla="*/ 750 h 840"/>
                <a:gd name="T34" fmla="*/ 289 w 840"/>
                <a:gd name="T35" fmla="*/ 838 h 840"/>
                <a:gd name="T36" fmla="*/ 1 w 840"/>
                <a:gd name="T37" fmla="*/ 838 h 840"/>
                <a:gd name="T38" fmla="*/ 0 w 840"/>
                <a:gd name="T39" fmla="*/ 150 h 8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0"/>
                <a:gd name="T61" fmla="*/ 0 h 840"/>
                <a:gd name="T62" fmla="*/ 840 w 840"/>
                <a:gd name="T63" fmla="*/ 840 h 8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0" h="840">
                  <a:moveTo>
                    <a:pt x="0" y="150"/>
                  </a:moveTo>
                  <a:cubicBezTo>
                    <a:pt x="77" y="150"/>
                    <a:pt x="167" y="149"/>
                    <a:pt x="281" y="149"/>
                  </a:cubicBezTo>
                  <a:cubicBezTo>
                    <a:pt x="333" y="127"/>
                    <a:pt x="267" y="127"/>
                    <a:pt x="263" y="71"/>
                  </a:cubicBezTo>
                  <a:cubicBezTo>
                    <a:pt x="259" y="15"/>
                    <a:pt x="290" y="0"/>
                    <a:pt x="342" y="0"/>
                  </a:cubicBezTo>
                  <a:cubicBezTo>
                    <a:pt x="394" y="0"/>
                    <a:pt x="423" y="5"/>
                    <a:pt x="425" y="63"/>
                  </a:cubicBezTo>
                  <a:cubicBezTo>
                    <a:pt x="427" y="121"/>
                    <a:pt x="371" y="115"/>
                    <a:pt x="401" y="151"/>
                  </a:cubicBezTo>
                  <a:cubicBezTo>
                    <a:pt x="441" y="151"/>
                    <a:pt x="598" y="152"/>
                    <a:pt x="688" y="150"/>
                  </a:cubicBezTo>
                  <a:cubicBezTo>
                    <a:pt x="688" y="150"/>
                    <a:pt x="688" y="385"/>
                    <a:pt x="688" y="434"/>
                  </a:cubicBezTo>
                  <a:cubicBezTo>
                    <a:pt x="720" y="469"/>
                    <a:pt x="729" y="411"/>
                    <a:pt x="773" y="408"/>
                  </a:cubicBezTo>
                  <a:cubicBezTo>
                    <a:pt x="817" y="405"/>
                    <a:pt x="840" y="444"/>
                    <a:pt x="840" y="495"/>
                  </a:cubicBezTo>
                  <a:cubicBezTo>
                    <a:pt x="840" y="546"/>
                    <a:pt x="818" y="577"/>
                    <a:pt x="775" y="577"/>
                  </a:cubicBezTo>
                  <a:cubicBezTo>
                    <a:pt x="732" y="577"/>
                    <a:pt x="730" y="524"/>
                    <a:pt x="688" y="546"/>
                  </a:cubicBezTo>
                  <a:cubicBezTo>
                    <a:pt x="688" y="687"/>
                    <a:pt x="688" y="781"/>
                    <a:pt x="688" y="840"/>
                  </a:cubicBezTo>
                  <a:cubicBezTo>
                    <a:pt x="622" y="840"/>
                    <a:pt x="442" y="840"/>
                    <a:pt x="400" y="840"/>
                  </a:cubicBezTo>
                  <a:cubicBezTo>
                    <a:pt x="362" y="802"/>
                    <a:pt x="425" y="793"/>
                    <a:pt x="425" y="758"/>
                  </a:cubicBezTo>
                  <a:cubicBezTo>
                    <a:pt x="425" y="723"/>
                    <a:pt x="408" y="687"/>
                    <a:pt x="346" y="688"/>
                  </a:cubicBezTo>
                  <a:cubicBezTo>
                    <a:pt x="284" y="689"/>
                    <a:pt x="272" y="716"/>
                    <a:pt x="270" y="750"/>
                  </a:cubicBezTo>
                  <a:cubicBezTo>
                    <a:pt x="268" y="784"/>
                    <a:pt x="344" y="814"/>
                    <a:pt x="289" y="838"/>
                  </a:cubicBezTo>
                  <a:cubicBezTo>
                    <a:pt x="145" y="838"/>
                    <a:pt x="1" y="838"/>
                    <a:pt x="1" y="838"/>
                  </a:cubicBezTo>
                  <a:cubicBezTo>
                    <a:pt x="2" y="724"/>
                    <a:pt x="1" y="286"/>
                    <a:pt x="0" y="15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071934" y="3571876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8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3129394" y="4716111"/>
            <a:ext cx="2010225" cy="1646550"/>
            <a:chOff x="3129394" y="4716111"/>
            <a:chExt cx="2010225" cy="1646550"/>
          </a:xfrm>
        </p:grpSpPr>
        <p:sp>
          <p:nvSpPr>
            <p:cNvPr id="8" name="Freeform 41"/>
            <p:cNvSpPr>
              <a:spLocks/>
            </p:cNvSpPr>
            <p:nvPr/>
          </p:nvSpPr>
          <p:spPr bwMode="auto">
            <a:xfrm>
              <a:off x="3129394" y="4716111"/>
              <a:ext cx="2010225" cy="1646550"/>
            </a:xfrm>
            <a:custGeom>
              <a:avLst/>
              <a:gdLst>
                <a:gd name="T0" fmla="*/ 842 w 842"/>
                <a:gd name="T1" fmla="*/ 690 h 690"/>
                <a:gd name="T2" fmla="*/ 155 w 842"/>
                <a:gd name="T3" fmla="*/ 690 h 690"/>
                <a:gd name="T4" fmla="*/ 155 w 842"/>
                <a:gd name="T5" fmla="*/ 406 h 690"/>
                <a:gd name="T6" fmla="*/ 70 w 842"/>
                <a:gd name="T7" fmla="*/ 434 h 690"/>
                <a:gd name="T8" fmla="*/ 3 w 842"/>
                <a:gd name="T9" fmla="*/ 345 h 690"/>
                <a:gd name="T10" fmla="*/ 68 w 842"/>
                <a:gd name="T11" fmla="*/ 263 h 690"/>
                <a:gd name="T12" fmla="*/ 155 w 842"/>
                <a:gd name="T13" fmla="*/ 294 h 690"/>
                <a:gd name="T14" fmla="*/ 154 w 842"/>
                <a:gd name="T15" fmla="*/ 2 h 690"/>
                <a:gd name="T16" fmla="*/ 444 w 842"/>
                <a:gd name="T17" fmla="*/ 2 h 690"/>
                <a:gd name="T18" fmla="*/ 418 w 842"/>
                <a:gd name="T19" fmla="*/ 82 h 690"/>
                <a:gd name="T20" fmla="*/ 497 w 842"/>
                <a:gd name="T21" fmla="*/ 152 h 690"/>
                <a:gd name="T22" fmla="*/ 582 w 842"/>
                <a:gd name="T23" fmla="*/ 86 h 690"/>
                <a:gd name="T24" fmla="*/ 554 w 842"/>
                <a:gd name="T25" fmla="*/ 2 h 690"/>
                <a:gd name="T26" fmla="*/ 842 w 842"/>
                <a:gd name="T27" fmla="*/ 2 h 690"/>
                <a:gd name="T28" fmla="*/ 842 w 842"/>
                <a:gd name="T29" fmla="*/ 690 h 6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42"/>
                <a:gd name="T46" fmla="*/ 0 h 690"/>
                <a:gd name="T47" fmla="*/ 842 w 842"/>
                <a:gd name="T48" fmla="*/ 690 h 69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42" h="690">
                  <a:moveTo>
                    <a:pt x="842" y="690"/>
                  </a:moveTo>
                  <a:cubicBezTo>
                    <a:pt x="714" y="690"/>
                    <a:pt x="285" y="689"/>
                    <a:pt x="155" y="690"/>
                  </a:cubicBezTo>
                  <a:cubicBezTo>
                    <a:pt x="155" y="690"/>
                    <a:pt x="155" y="455"/>
                    <a:pt x="155" y="406"/>
                  </a:cubicBezTo>
                  <a:cubicBezTo>
                    <a:pt x="120" y="376"/>
                    <a:pt x="126" y="436"/>
                    <a:pt x="70" y="434"/>
                  </a:cubicBezTo>
                  <a:cubicBezTo>
                    <a:pt x="14" y="432"/>
                    <a:pt x="0" y="394"/>
                    <a:pt x="3" y="345"/>
                  </a:cubicBezTo>
                  <a:cubicBezTo>
                    <a:pt x="6" y="296"/>
                    <a:pt x="12" y="268"/>
                    <a:pt x="68" y="263"/>
                  </a:cubicBezTo>
                  <a:cubicBezTo>
                    <a:pt x="124" y="258"/>
                    <a:pt x="122" y="326"/>
                    <a:pt x="155" y="294"/>
                  </a:cubicBezTo>
                  <a:cubicBezTo>
                    <a:pt x="155" y="153"/>
                    <a:pt x="154" y="61"/>
                    <a:pt x="154" y="2"/>
                  </a:cubicBezTo>
                  <a:cubicBezTo>
                    <a:pt x="218" y="0"/>
                    <a:pt x="402" y="2"/>
                    <a:pt x="444" y="2"/>
                  </a:cubicBezTo>
                  <a:cubicBezTo>
                    <a:pt x="482" y="40"/>
                    <a:pt x="418" y="47"/>
                    <a:pt x="418" y="82"/>
                  </a:cubicBezTo>
                  <a:cubicBezTo>
                    <a:pt x="418" y="117"/>
                    <a:pt x="435" y="153"/>
                    <a:pt x="497" y="152"/>
                  </a:cubicBezTo>
                  <a:cubicBezTo>
                    <a:pt x="559" y="151"/>
                    <a:pt x="582" y="125"/>
                    <a:pt x="582" y="86"/>
                  </a:cubicBezTo>
                  <a:cubicBezTo>
                    <a:pt x="582" y="47"/>
                    <a:pt x="521" y="44"/>
                    <a:pt x="554" y="2"/>
                  </a:cubicBezTo>
                  <a:cubicBezTo>
                    <a:pt x="698" y="2"/>
                    <a:pt x="842" y="2"/>
                    <a:pt x="842" y="2"/>
                  </a:cubicBezTo>
                  <a:cubicBezTo>
                    <a:pt x="840" y="130"/>
                    <a:pt x="842" y="548"/>
                    <a:pt x="842" y="69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071934" y="5286388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1276089451_39124158_38472004_eace48eac55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4755086" cy="4968000"/>
          </a:xfrm>
          <a:prstGeom prst="rect">
            <a:avLst/>
          </a:prstGeom>
          <a:noFill/>
        </p:spPr>
      </p:pic>
      <p:sp>
        <p:nvSpPr>
          <p:cNvPr id="3" name="Облако 2"/>
          <p:cNvSpPr/>
          <p:nvPr/>
        </p:nvSpPr>
        <p:spPr>
          <a:xfrm>
            <a:off x="5429256" y="2285992"/>
            <a:ext cx="3240000" cy="28800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24:8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214282" y="1428736"/>
            <a:ext cx="2001635" cy="1646550"/>
            <a:chOff x="214282" y="1428736"/>
            <a:chExt cx="2001635" cy="1646550"/>
          </a:xfrm>
        </p:grpSpPr>
        <p:sp>
          <p:nvSpPr>
            <p:cNvPr id="11" name="Freeform 38">
              <a:hlinkClick r:id="rId3" action="ppaction://hlinksldjump">
                <a:snd r:embed="rId4" name="click.wav" builtIn="1"/>
              </a:hlinkClick>
            </p:cNvPr>
            <p:cNvSpPr>
              <a:spLocks/>
            </p:cNvSpPr>
            <p:nvPr/>
          </p:nvSpPr>
          <p:spPr bwMode="auto">
            <a:xfrm>
              <a:off x="214282" y="1428736"/>
              <a:ext cx="2001635" cy="1646550"/>
            </a:xfrm>
            <a:custGeom>
              <a:avLst/>
              <a:gdLst>
                <a:gd name="T0" fmla="*/ 0 w 838"/>
                <a:gd name="T1" fmla="*/ 0 h 692"/>
                <a:gd name="T2" fmla="*/ 689 w 838"/>
                <a:gd name="T3" fmla="*/ 0 h 692"/>
                <a:gd name="T4" fmla="*/ 689 w 838"/>
                <a:gd name="T5" fmla="*/ 294 h 692"/>
                <a:gd name="T6" fmla="*/ 771 w 838"/>
                <a:gd name="T7" fmla="*/ 271 h 692"/>
                <a:gd name="T8" fmla="*/ 838 w 838"/>
                <a:gd name="T9" fmla="*/ 353 h 692"/>
                <a:gd name="T10" fmla="*/ 778 w 838"/>
                <a:gd name="T11" fmla="*/ 433 h 692"/>
                <a:gd name="T12" fmla="*/ 689 w 838"/>
                <a:gd name="T13" fmla="*/ 405 h 692"/>
                <a:gd name="T14" fmla="*/ 689 w 838"/>
                <a:gd name="T15" fmla="*/ 690 h 692"/>
                <a:gd name="T16" fmla="*/ 397 w 838"/>
                <a:gd name="T17" fmla="*/ 690 h 692"/>
                <a:gd name="T18" fmla="*/ 426 w 838"/>
                <a:gd name="T19" fmla="*/ 605 h 692"/>
                <a:gd name="T20" fmla="*/ 346 w 838"/>
                <a:gd name="T21" fmla="*/ 540 h 692"/>
                <a:gd name="T22" fmla="*/ 261 w 838"/>
                <a:gd name="T23" fmla="*/ 606 h 692"/>
                <a:gd name="T24" fmla="*/ 289 w 838"/>
                <a:gd name="T25" fmla="*/ 690 h 692"/>
                <a:gd name="T26" fmla="*/ 0 w 838"/>
                <a:gd name="T27" fmla="*/ 690 h 692"/>
                <a:gd name="T28" fmla="*/ 0 w 838"/>
                <a:gd name="T29" fmla="*/ 0 h 6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38"/>
                <a:gd name="T46" fmla="*/ 0 h 692"/>
                <a:gd name="T47" fmla="*/ 838 w 838"/>
                <a:gd name="T48" fmla="*/ 692 h 6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38" h="692">
                  <a:moveTo>
                    <a:pt x="0" y="0"/>
                  </a:moveTo>
                  <a:lnTo>
                    <a:pt x="689" y="0"/>
                  </a:lnTo>
                  <a:cubicBezTo>
                    <a:pt x="689" y="0"/>
                    <a:pt x="690" y="248"/>
                    <a:pt x="689" y="294"/>
                  </a:cubicBezTo>
                  <a:cubicBezTo>
                    <a:pt x="718" y="340"/>
                    <a:pt x="724" y="277"/>
                    <a:pt x="771" y="271"/>
                  </a:cubicBezTo>
                  <a:cubicBezTo>
                    <a:pt x="818" y="265"/>
                    <a:pt x="838" y="302"/>
                    <a:pt x="838" y="353"/>
                  </a:cubicBezTo>
                  <a:cubicBezTo>
                    <a:pt x="838" y="404"/>
                    <a:pt x="823" y="431"/>
                    <a:pt x="778" y="433"/>
                  </a:cubicBezTo>
                  <a:cubicBezTo>
                    <a:pt x="733" y="435"/>
                    <a:pt x="715" y="370"/>
                    <a:pt x="689" y="405"/>
                  </a:cubicBezTo>
                  <a:cubicBezTo>
                    <a:pt x="689" y="547"/>
                    <a:pt x="689" y="690"/>
                    <a:pt x="689" y="690"/>
                  </a:cubicBezTo>
                  <a:cubicBezTo>
                    <a:pt x="689" y="690"/>
                    <a:pt x="438" y="692"/>
                    <a:pt x="397" y="690"/>
                  </a:cubicBezTo>
                  <a:cubicBezTo>
                    <a:pt x="367" y="651"/>
                    <a:pt x="426" y="640"/>
                    <a:pt x="426" y="605"/>
                  </a:cubicBezTo>
                  <a:cubicBezTo>
                    <a:pt x="426" y="570"/>
                    <a:pt x="408" y="539"/>
                    <a:pt x="346" y="540"/>
                  </a:cubicBezTo>
                  <a:cubicBezTo>
                    <a:pt x="284" y="541"/>
                    <a:pt x="261" y="567"/>
                    <a:pt x="261" y="606"/>
                  </a:cubicBezTo>
                  <a:cubicBezTo>
                    <a:pt x="261" y="645"/>
                    <a:pt x="322" y="648"/>
                    <a:pt x="289" y="690"/>
                  </a:cubicBezTo>
                  <a:cubicBezTo>
                    <a:pt x="145" y="690"/>
                    <a:pt x="0" y="690"/>
                    <a:pt x="0" y="690"/>
                  </a:cubicBez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857224" y="1714488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135121" y="3072424"/>
            <a:ext cx="2004498" cy="2007360"/>
            <a:chOff x="3135121" y="3072424"/>
            <a:chExt cx="2004498" cy="2007360"/>
          </a:xfrm>
        </p:grpSpPr>
        <p:sp>
          <p:nvSpPr>
            <p:cNvPr id="8" name="Freeform 43"/>
            <p:cNvSpPr>
              <a:spLocks/>
            </p:cNvSpPr>
            <p:nvPr/>
          </p:nvSpPr>
          <p:spPr bwMode="auto">
            <a:xfrm rot="10800000">
              <a:off x="3135121" y="3072424"/>
              <a:ext cx="2004498" cy="2007360"/>
            </a:xfrm>
            <a:custGeom>
              <a:avLst/>
              <a:gdLst>
                <a:gd name="T0" fmla="*/ 0 w 840"/>
                <a:gd name="T1" fmla="*/ 150 h 840"/>
                <a:gd name="T2" fmla="*/ 281 w 840"/>
                <a:gd name="T3" fmla="*/ 149 h 840"/>
                <a:gd name="T4" fmla="*/ 263 w 840"/>
                <a:gd name="T5" fmla="*/ 71 h 840"/>
                <a:gd name="T6" fmla="*/ 342 w 840"/>
                <a:gd name="T7" fmla="*/ 0 h 840"/>
                <a:gd name="T8" fmla="*/ 425 w 840"/>
                <a:gd name="T9" fmla="*/ 63 h 840"/>
                <a:gd name="T10" fmla="*/ 401 w 840"/>
                <a:gd name="T11" fmla="*/ 151 h 840"/>
                <a:gd name="T12" fmla="*/ 688 w 840"/>
                <a:gd name="T13" fmla="*/ 150 h 840"/>
                <a:gd name="T14" fmla="*/ 688 w 840"/>
                <a:gd name="T15" fmla="*/ 434 h 840"/>
                <a:gd name="T16" fmla="*/ 773 w 840"/>
                <a:gd name="T17" fmla="*/ 408 h 840"/>
                <a:gd name="T18" fmla="*/ 840 w 840"/>
                <a:gd name="T19" fmla="*/ 495 h 840"/>
                <a:gd name="T20" fmla="*/ 775 w 840"/>
                <a:gd name="T21" fmla="*/ 577 h 840"/>
                <a:gd name="T22" fmla="*/ 688 w 840"/>
                <a:gd name="T23" fmla="*/ 546 h 840"/>
                <a:gd name="T24" fmla="*/ 688 w 840"/>
                <a:gd name="T25" fmla="*/ 840 h 840"/>
                <a:gd name="T26" fmla="*/ 400 w 840"/>
                <a:gd name="T27" fmla="*/ 840 h 840"/>
                <a:gd name="T28" fmla="*/ 425 w 840"/>
                <a:gd name="T29" fmla="*/ 758 h 840"/>
                <a:gd name="T30" fmla="*/ 346 w 840"/>
                <a:gd name="T31" fmla="*/ 688 h 840"/>
                <a:gd name="T32" fmla="*/ 270 w 840"/>
                <a:gd name="T33" fmla="*/ 750 h 840"/>
                <a:gd name="T34" fmla="*/ 289 w 840"/>
                <a:gd name="T35" fmla="*/ 838 h 840"/>
                <a:gd name="T36" fmla="*/ 1 w 840"/>
                <a:gd name="T37" fmla="*/ 838 h 840"/>
                <a:gd name="T38" fmla="*/ 0 w 840"/>
                <a:gd name="T39" fmla="*/ 150 h 8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0"/>
                <a:gd name="T61" fmla="*/ 0 h 840"/>
                <a:gd name="T62" fmla="*/ 840 w 840"/>
                <a:gd name="T63" fmla="*/ 840 h 8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0" h="840">
                  <a:moveTo>
                    <a:pt x="0" y="150"/>
                  </a:moveTo>
                  <a:cubicBezTo>
                    <a:pt x="77" y="150"/>
                    <a:pt x="167" y="149"/>
                    <a:pt x="281" y="149"/>
                  </a:cubicBezTo>
                  <a:cubicBezTo>
                    <a:pt x="333" y="127"/>
                    <a:pt x="267" y="127"/>
                    <a:pt x="263" y="71"/>
                  </a:cubicBezTo>
                  <a:cubicBezTo>
                    <a:pt x="259" y="15"/>
                    <a:pt x="290" y="0"/>
                    <a:pt x="342" y="0"/>
                  </a:cubicBezTo>
                  <a:cubicBezTo>
                    <a:pt x="394" y="0"/>
                    <a:pt x="423" y="5"/>
                    <a:pt x="425" y="63"/>
                  </a:cubicBezTo>
                  <a:cubicBezTo>
                    <a:pt x="427" y="121"/>
                    <a:pt x="371" y="115"/>
                    <a:pt x="401" y="151"/>
                  </a:cubicBezTo>
                  <a:cubicBezTo>
                    <a:pt x="441" y="151"/>
                    <a:pt x="598" y="152"/>
                    <a:pt x="688" y="150"/>
                  </a:cubicBezTo>
                  <a:cubicBezTo>
                    <a:pt x="688" y="150"/>
                    <a:pt x="688" y="385"/>
                    <a:pt x="688" y="434"/>
                  </a:cubicBezTo>
                  <a:cubicBezTo>
                    <a:pt x="720" y="469"/>
                    <a:pt x="729" y="411"/>
                    <a:pt x="773" y="408"/>
                  </a:cubicBezTo>
                  <a:cubicBezTo>
                    <a:pt x="817" y="405"/>
                    <a:pt x="840" y="444"/>
                    <a:pt x="840" y="495"/>
                  </a:cubicBezTo>
                  <a:cubicBezTo>
                    <a:pt x="840" y="546"/>
                    <a:pt x="818" y="577"/>
                    <a:pt x="775" y="577"/>
                  </a:cubicBezTo>
                  <a:cubicBezTo>
                    <a:pt x="732" y="577"/>
                    <a:pt x="730" y="524"/>
                    <a:pt x="688" y="546"/>
                  </a:cubicBezTo>
                  <a:cubicBezTo>
                    <a:pt x="688" y="687"/>
                    <a:pt x="688" y="781"/>
                    <a:pt x="688" y="840"/>
                  </a:cubicBezTo>
                  <a:cubicBezTo>
                    <a:pt x="622" y="840"/>
                    <a:pt x="442" y="840"/>
                    <a:pt x="400" y="840"/>
                  </a:cubicBezTo>
                  <a:cubicBezTo>
                    <a:pt x="362" y="802"/>
                    <a:pt x="425" y="793"/>
                    <a:pt x="425" y="758"/>
                  </a:cubicBezTo>
                  <a:cubicBezTo>
                    <a:pt x="425" y="723"/>
                    <a:pt x="408" y="687"/>
                    <a:pt x="346" y="688"/>
                  </a:cubicBezTo>
                  <a:cubicBezTo>
                    <a:pt x="284" y="689"/>
                    <a:pt x="272" y="716"/>
                    <a:pt x="270" y="750"/>
                  </a:cubicBezTo>
                  <a:cubicBezTo>
                    <a:pt x="268" y="784"/>
                    <a:pt x="344" y="814"/>
                    <a:pt x="289" y="838"/>
                  </a:cubicBezTo>
                  <a:cubicBezTo>
                    <a:pt x="145" y="838"/>
                    <a:pt x="1" y="838"/>
                    <a:pt x="1" y="838"/>
                  </a:cubicBezTo>
                  <a:cubicBezTo>
                    <a:pt x="2" y="724"/>
                    <a:pt x="1" y="286"/>
                    <a:pt x="0" y="15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000496" y="3571876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8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3129394" y="4716111"/>
            <a:ext cx="2010225" cy="1646550"/>
            <a:chOff x="3129394" y="4716111"/>
            <a:chExt cx="2010225" cy="1646550"/>
          </a:xfrm>
        </p:grpSpPr>
        <p:sp>
          <p:nvSpPr>
            <p:cNvPr id="7" name="Freeform 41"/>
            <p:cNvSpPr>
              <a:spLocks/>
            </p:cNvSpPr>
            <p:nvPr/>
          </p:nvSpPr>
          <p:spPr bwMode="auto">
            <a:xfrm>
              <a:off x="3129394" y="4716111"/>
              <a:ext cx="2010225" cy="1646550"/>
            </a:xfrm>
            <a:custGeom>
              <a:avLst/>
              <a:gdLst>
                <a:gd name="T0" fmla="*/ 842 w 842"/>
                <a:gd name="T1" fmla="*/ 690 h 690"/>
                <a:gd name="T2" fmla="*/ 155 w 842"/>
                <a:gd name="T3" fmla="*/ 690 h 690"/>
                <a:gd name="T4" fmla="*/ 155 w 842"/>
                <a:gd name="T5" fmla="*/ 406 h 690"/>
                <a:gd name="T6" fmla="*/ 70 w 842"/>
                <a:gd name="T7" fmla="*/ 434 h 690"/>
                <a:gd name="T8" fmla="*/ 3 w 842"/>
                <a:gd name="T9" fmla="*/ 345 h 690"/>
                <a:gd name="T10" fmla="*/ 68 w 842"/>
                <a:gd name="T11" fmla="*/ 263 h 690"/>
                <a:gd name="T12" fmla="*/ 155 w 842"/>
                <a:gd name="T13" fmla="*/ 294 h 690"/>
                <a:gd name="T14" fmla="*/ 154 w 842"/>
                <a:gd name="T15" fmla="*/ 2 h 690"/>
                <a:gd name="T16" fmla="*/ 444 w 842"/>
                <a:gd name="T17" fmla="*/ 2 h 690"/>
                <a:gd name="T18" fmla="*/ 418 w 842"/>
                <a:gd name="T19" fmla="*/ 82 h 690"/>
                <a:gd name="T20" fmla="*/ 497 w 842"/>
                <a:gd name="T21" fmla="*/ 152 h 690"/>
                <a:gd name="T22" fmla="*/ 582 w 842"/>
                <a:gd name="T23" fmla="*/ 86 h 690"/>
                <a:gd name="T24" fmla="*/ 554 w 842"/>
                <a:gd name="T25" fmla="*/ 2 h 690"/>
                <a:gd name="T26" fmla="*/ 842 w 842"/>
                <a:gd name="T27" fmla="*/ 2 h 690"/>
                <a:gd name="T28" fmla="*/ 842 w 842"/>
                <a:gd name="T29" fmla="*/ 690 h 6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42"/>
                <a:gd name="T46" fmla="*/ 0 h 690"/>
                <a:gd name="T47" fmla="*/ 842 w 842"/>
                <a:gd name="T48" fmla="*/ 690 h 69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42" h="690">
                  <a:moveTo>
                    <a:pt x="842" y="690"/>
                  </a:moveTo>
                  <a:cubicBezTo>
                    <a:pt x="714" y="690"/>
                    <a:pt x="285" y="689"/>
                    <a:pt x="155" y="690"/>
                  </a:cubicBezTo>
                  <a:cubicBezTo>
                    <a:pt x="155" y="690"/>
                    <a:pt x="155" y="455"/>
                    <a:pt x="155" y="406"/>
                  </a:cubicBezTo>
                  <a:cubicBezTo>
                    <a:pt x="120" y="376"/>
                    <a:pt x="126" y="436"/>
                    <a:pt x="70" y="434"/>
                  </a:cubicBezTo>
                  <a:cubicBezTo>
                    <a:pt x="14" y="432"/>
                    <a:pt x="0" y="394"/>
                    <a:pt x="3" y="345"/>
                  </a:cubicBezTo>
                  <a:cubicBezTo>
                    <a:pt x="6" y="296"/>
                    <a:pt x="12" y="268"/>
                    <a:pt x="68" y="263"/>
                  </a:cubicBezTo>
                  <a:cubicBezTo>
                    <a:pt x="124" y="258"/>
                    <a:pt x="122" y="326"/>
                    <a:pt x="155" y="294"/>
                  </a:cubicBezTo>
                  <a:cubicBezTo>
                    <a:pt x="155" y="153"/>
                    <a:pt x="154" y="61"/>
                    <a:pt x="154" y="2"/>
                  </a:cubicBezTo>
                  <a:cubicBezTo>
                    <a:pt x="218" y="0"/>
                    <a:pt x="402" y="2"/>
                    <a:pt x="444" y="2"/>
                  </a:cubicBezTo>
                  <a:cubicBezTo>
                    <a:pt x="482" y="40"/>
                    <a:pt x="418" y="47"/>
                    <a:pt x="418" y="82"/>
                  </a:cubicBezTo>
                  <a:cubicBezTo>
                    <a:pt x="418" y="117"/>
                    <a:pt x="435" y="153"/>
                    <a:pt x="497" y="152"/>
                  </a:cubicBezTo>
                  <a:cubicBezTo>
                    <a:pt x="559" y="151"/>
                    <a:pt x="582" y="125"/>
                    <a:pt x="582" y="86"/>
                  </a:cubicBezTo>
                  <a:cubicBezTo>
                    <a:pt x="582" y="47"/>
                    <a:pt x="521" y="44"/>
                    <a:pt x="554" y="2"/>
                  </a:cubicBezTo>
                  <a:cubicBezTo>
                    <a:pt x="698" y="2"/>
                    <a:pt x="842" y="2"/>
                    <a:pt x="842" y="2"/>
                  </a:cubicBezTo>
                  <a:cubicBezTo>
                    <a:pt x="840" y="130"/>
                    <a:pt x="842" y="548"/>
                    <a:pt x="842" y="69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071934" y="5214950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sldjump">
              <a:snd r:embed="rId3" name="chimes.wav" builtIn="1"/>
            </a:hlinkClick>
          </p:cNvPr>
          <p:cNvSpPr/>
          <p:nvPr/>
        </p:nvSpPr>
        <p:spPr>
          <a:xfrm>
            <a:off x="2143108" y="2357430"/>
            <a:ext cx="510114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УМНОЖЕНИЕ НА 6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>
            <a:hlinkClick r:id="rId4" action="ppaction://hlinksldjump">
              <a:snd r:embed="rId3" name="chimes.wav" builtIn="1"/>
            </a:hlinkClick>
          </p:cNvPr>
          <p:cNvSpPr/>
          <p:nvPr/>
        </p:nvSpPr>
        <p:spPr>
          <a:xfrm>
            <a:off x="2714612" y="3857628"/>
            <a:ext cx="4017125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ДЕЛЕНИЕ НА 8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1276089451_39124158_38472004_eace48eac55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428736"/>
            <a:ext cx="4755086" cy="4968000"/>
          </a:xfrm>
          <a:prstGeom prst="rect">
            <a:avLst/>
          </a:prstGeom>
          <a:noFill/>
        </p:spPr>
      </p:pic>
      <p:sp>
        <p:nvSpPr>
          <p:cNvPr id="3" name="Облако 2"/>
          <p:cNvSpPr/>
          <p:nvPr/>
        </p:nvSpPr>
        <p:spPr>
          <a:xfrm>
            <a:off x="5429256" y="2285992"/>
            <a:ext cx="3240000" cy="28800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48:8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3135121" y="3072424"/>
            <a:ext cx="2004498" cy="2007360"/>
            <a:chOff x="3135121" y="3072424"/>
            <a:chExt cx="2004498" cy="2007360"/>
          </a:xfrm>
        </p:grpSpPr>
        <p:sp>
          <p:nvSpPr>
            <p:cNvPr id="8" name="Freeform 43"/>
            <p:cNvSpPr>
              <a:spLocks/>
            </p:cNvSpPr>
            <p:nvPr/>
          </p:nvSpPr>
          <p:spPr bwMode="auto">
            <a:xfrm rot="10800000">
              <a:off x="3135121" y="3072424"/>
              <a:ext cx="2004498" cy="2007360"/>
            </a:xfrm>
            <a:custGeom>
              <a:avLst/>
              <a:gdLst>
                <a:gd name="T0" fmla="*/ 0 w 840"/>
                <a:gd name="T1" fmla="*/ 150 h 840"/>
                <a:gd name="T2" fmla="*/ 281 w 840"/>
                <a:gd name="T3" fmla="*/ 149 h 840"/>
                <a:gd name="T4" fmla="*/ 263 w 840"/>
                <a:gd name="T5" fmla="*/ 71 h 840"/>
                <a:gd name="T6" fmla="*/ 342 w 840"/>
                <a:gd name="T7" fmla="*/ 0 h 840"/>
                <a:gd name="T8" fmla="*/ 425 w 840"/>
                <a:gd name="T9" fmla="*/ 63 h 840"/>
                <a:gd name="T10" fmla="*/ 401 w 840"/>
                <a:gd name="T11" fmla="*/ 151 h 840"/>
                <a:gd name="T12" fmla="*/ 688 w 840"/>
                <a:gd name="T13" fmla="*/ 150 h 840"/>
                <a:gd name="T14" fmla="*/ 688 w 840"/>
                <a:gd name="T15" fmla="*/ 434 h 840"/>
                <a:gd name="T16" fmla="*/ 773 w 840"/>
                <a:gd name="T17" fmla="*/ 408 h 840"/>
                <a:gd name="T18" fmla="*/ 840 w 840"/>
                <a:gd name="T19" fmla="*/ 495 h 840"/>
                <a:gd name="T20" fmla="*/ 775 w 840"/>
                <a:gd name="T21" fmla="*/ 577 h 840"/>
                <a:gd name="T22" fmla="*/ 688 w 840"/>
                <a:gd name="T23" fmla="*/ 546 h 840"/>
                <a:gd name="T24" fmla="*/ 688 w 840"/>
                <a:gd name="T25" fmla="*/ 840 h 840"/>
                <a:gd name="T26" fmla="*/ 400 w 840"/>
                <a:gd name="T27" fmla="*/ 840 h 840"/>
                <a:gd name="T28" fmla="*/ 425 w 840"/>
                <a:gd name="T29" fmla="*/ 758 h 840"/>
                <a:gd name="T30" fmla="*/ 346 w 840"/>
                <a:gd name="T31" fmla="*/ 688 h 840"/>
                <a:gd name="T32" fmla="*/ 270 w 840"/>
                <a:gd name="T33" fmla="*/ 750 h 840"/>
                <a:gd name="T34" fmla="*/ 289 w 840"/>
                <a:gd name="T35" fmla="*/ 838 h 840"/>
                <a:gd name="T36" fmla="*/ 1 w 840"/>
                <a:gd name="T37" fmla="*/ 838 h 840"/>
                <a:gd name="T38" fmla="*/ 0 w 840"/>
                <a:gd name="T39" fmla="*/ 150 h 8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0"/>
                <a:gd name="T61" fmla="*/ 0 h 840"/>
                <a:gd name="T62" fmla="*/ 840 w 840"/>
                <a:gd name="T63" fmla="*/ 840 h 8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0" h="840">
                  <a:moveTo>
                    <a:pt x="0" y="150"/>
                  </a:moveTo>
                  <a:cubicBezTo>
                    <a:pt x="77" y="150"/>
                    <a:pt x="167" y="149"/>
                    <a:pt x="281" y="149"/>
                  </a:cubicBezTo>
                  <a:cubicBezTo>
                    <a:pt x="333" y="127"/>
                    <a:pt x="267" y="127"/>
                    <a:pt x="263" y="71"/>
                  </a:cubicBezTo>
                  <a:cubicBezTo>
                    <a:pt x="259" y="15"/>
                    <a:pt x="290" y="0"/>
                    <a:pt x="342" y="0"/>
                  </a:cubicBezTo>
                  <a:cubicBezTo>
                    <a:pt x="394" y="0"/>
                    <a:pt x="423" y="5"/>
                    <a:pt x="425" y="63"/>
                  </a:cubicBezTo>
                  <a:cubicBezTo>
                    <a:pt x="427" y="121"/>
                    <a:pt x="371" y="115"/>
                    <a:pt x="401" y="151"/>
                  </a:cubicBezTo>
                  <a:cubicBezTo>
                    <a:pt x="441" y="151"/>
                    <a:pt x="598" y="152"/>
                    <a:pt x="688" y="150"/>
                  </a:cubicBezTo>
                  <a:cubicBezTo>
                    <a:pt x="688" y="150"/>
                    <a:pt x="688" y="385"/>
                    <a:pt x="688" y="434"/>
                  </a:cubicBezTo>
                  <a:cubicBezTo>
                    <a:pt x="720" y="469"/>
                    <a:pt x="729" y="411"/>
                    <a:pt x="773" y="408"/>
                  </a:cubicBezTo>
                  <a:cubicBezTo>
                    <a:pt x="817" y="405"/>
                    <a:pt x="840" y="444"/>
                    <a:pt x="840" y="495"/>
                  </a:cubicBezTo>
                  <a:cubicBezTo>
                    <a:pt x="840" y="546"/>
                    <a:pt x="818" y="577"/>
                    <a:pt x="775" y="577"/>
                  </a:cubicBezTo>
                  <a:cubicBezTo>
                    <a:pt x="732" y="577"/>
                    <a:pt x="730" y="524"/>
                    <a:pt x="688" y="546"/>
                  </a:cubicBezTo>
                  <a:cubicBezTo>
                    <a:pt x="688" y="687"/>
                    <a:pt x="688" y="781"/>
                    <a:pt x="688" y="840"/>
                  </a:cubicBezTo>
                  <a:cubicBezTo>
                    <a:pt x="622" y="840"/>
                    <a:pt x="442" y="840"/>
                    <a:pt x="400" y="840"/>
                  </a:cubicBezTo>
                  <a:cubicBezTo>
                    <a:pt x="362" y="802"/>
                    <a:pt x="425" y="793"/>
                    <a:pt x="425" y="758"/>
                  </a:cubicBezTo>
                  <a:cubicBezTo>
                    <a:pt x="425" y="723"/>
                    <a:pt x="408" y="687"/>
                    <a:pt x="346" y="688"/>
                  </a:cubicBezTo>
                  <a:cubicBezTo>
                    <a:pt x="284" y="689"/>
                    <a:pt x="272" y="716"/>
                    <a:pt x="270" y="750"/>
                  </a:cubicBezTo>
                  <a:cubicBezTo>
                    <a:pt x="268" y="784"/>
                    <a:pt x="344" y="814"/>
                    <a:pt x="289" y="838"/>
                  </a:cubicBezTo>
                  <a:cubicBezTo>
                    <a:pt x="145" y="838"/>
                    <a:pt x="1" y="838"/>
                    <a:pt x="1" y="838"/>
                  </a:cubicBezTo>
                  <a:cubicBezTo>
                    <a:pt x="2" y="724"/>
                    <a:pt x="1" y="286"/>
                    <a:pt x="0" y="15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071934" y="3500438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8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3129394" y="4716111"/>
            <a:ext cx="2010225" cy="1646550"/>
            <a:chOff x="3129394" y="4716111"/>
            <a:chExt cx="2010225" cy="1646550"/>
          </a:xfrm>
        </p:grpSpPr>
        <p:sp>
          <p:nvSpPr>
            <p:cNvPr id="7" name="Freeform 41">
              <a:hlinkClick r:id="rId4" action="ppaction://hlinksldjump">
                <a:snd r:embed="rId5" name="click.wav" builtIn="1"/>
              </a:hlinkClick>
            </p:cNvPr>
            <p:cNvSpPr>
              <a:spLocks/>
            </p:cNvSpPr>
            <p:nvPr/>
          </p:nvSpPr>
          <p:spPr bwMode="auto">
            <a:xfrm>
              <a:off x="3129394" y="4716111"/>
              <a:ext cx="2010225" cy="1646550"/>
            </a:xfrm>
            <a:custGeom>
              <a:avLst/>
              <a:gdLst>
                <a:gd name="T0" fmla="*/ 842 w 842"/>
                <a:gd name="T1" fmla="*/ 690 h 690"/>
                <a:gd name="T2" fmla="*/ 155 w 842"/>
                <a:gd name="T3" fmla="*/ 690 h 690"/>
                <a:gd name="T4" fmla="*/ 155 w 842"/>
                <a:gd name="T5" fmla="*/ 406 h 690"/>
                <a:gd name="T6" fmla="*/ 70 w 842"/>
                <a:gd name="T7" fmla="*/ 434 h 690"/>
                <a:gd name="T8" fmla="*/ 3 w 842"/>
                <a:gd name="T9" fmla="*/ 345 h 690"/>
                <a:gd name="T10" fmla="*/ 68 w 842"/>
                <a:gd name="T11" fmla="*/ 263 h 690"/>
                <a:gd name="T12" fmla="*/ 155 w 842"/>
                <a:gd name="T13" fmla="*/ 294 h 690"/>
                <a:gd name="T14" fmla="*/ 154 w 842"/>
                <a:gd name="T15" fmla="*/ 2 h 690"/>
                <a:gd name="T16" fmla="*/ 444 w 842"/>
                <a:gd name="T17" fmla="*/ 2 h 690"/>
                <a:gd name="T18" fmla="*/ 418 w 842"/>
                <a:gd name="T19" fmla="*/ 82 h 690"/>
                <a:gd name="T20" fmla="*/ 497 w 842"/>
                <a:gd name="T21" fmla="*/ 152 h 690"/>
                <a:gd name="T22" fmla="*/ 582 w 842"/>
                <a:gd name="T23" fmla="*/ 86 h 690"/>
                <a:gd name="T24" fmla="*/ 554 w 842"/>
                <a:gd name="T25" fmla="*/ 2 h 690"/>
                <a:gd name="T26" fmla="*/ 842 w 842"/>
                <a:gd name="T27" fmla="*/ 2 h 690"/>
                <a:gd name="T28" fmla="*/ 842 w 842"/>
                <a:gd name="T29" fmla="*/ 690 h 6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42"/>
                <a:gd name="T46" fmla="*/ 0 h 690"/>
                <a:gd name="T47" fmla="*/ 842 w 842"/>
                <a:gd name="T48" fmla="*/ 690 h 69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42" h="690">
                  <a:moveTo>
                    <a:pt x="842" y="690"/>
                  </a:moveTo>
                  <a:cubicBezTo>
                    <a:pt x="714" y="690"/>
                    <a:pt x="285" y="689"/>
                    <a:pt x="155" y="690"/>
                  </a:cubicBezTo>
                  <a:cubicBezTo>
                    <a:pt x="155" y="690"/>
                    <a:pt x="155" y="455"/>
                    <a:pt x="155" y="406"/>
                  </a:cubicBezTo>
                  <a:cubicBezTo>
                    <a:pt x="120" y="376"/>
                    <a:pt x="126" y="436"/>
                    <a:pt x="70" y="434"/>
                  </a:cubicBezTo>
                  <a:cubicBezTo>
                    <a:pt x="14" y="432"/>
                    <a:pt x="0" y="394"/>
                    <a:pt x="3" y="345"/>
                  </a:cubicBezTo>
                  <a:cubicBezTo>
                    <a:pt x="6" y="296"/>
                    <a:pt x="12" y="268"/>
                    <a:pt x="68" y="263"/>
                  </a:cubicBezTo>
                  <a:cubicBezTo>
                    <a:pt x="124" y="258"/>
                    <a:pt x="122" y="326"/>
                    <a:pt x="155" y="294"/>
                  </a:cubicBezTo>
                  <a:cubicBezTo>
                    <a:pt x="155" y="153"/>
                    <a:pt x="154" y="61"/>
                    <a:pt x="154" y="2"/>
                  </a:cubicBezTo>
                  <a:cubicBezTo>
                    <a:pt x="218" y="0"/>
                    <a:pt x="402" y="2"/>
                    <a:pt x="444" y="2"/>
                  </a:cubicBezTo>
                  <a:cubicBezTo>
                    <a:pt x="482" y="40"/>
                    <a:pt x="418" y="47"/>
                    <a:pt x="418" y="82"/>
                  </a:cubicBezTo>
                  <a:cubicBezTo>
                    <a:pt x="418" y="117"/>
                    <a:pt x="435" y="153"/>
                    <a:pt x="497" y="152"/>
                  </a:cubicBezTo>
                  <a:cubicBezTo>
                    <a:pt x="559" y="151"/>
                    <a:pt x="582" y="125"/>
                    <a:pt x="582" y="86"/>
                  </a:cubicBezTo>
                  <a:cubicBezTo>
                    <a:pt x="582" y="47"/>
                    <a:pt x="521" y="44"/>
                    <a:pt x="554" y="2"/>
                  </a:cubicBezTo>
                  <a:cubicBezTo>
                    <a:pt x="698" y="2"/>
                    <a:pt x="842" y="2"/>
                    <a:pt x="842" y="2"/>
                  </a:cubicBezTo>
                  <a:cubicBezTo>
                    <a:pt x="840" y="130"/>
                    <a:pt x="842" y="548"/>
                    <a:pt x="842" y="69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071934" y="5286388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1276089451_39124158_38472004_eace48eac55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4755086" cy="4968000"/>
          </a:xfrm>
          <a:prstGeom prst="rect">
            <a:avLst/>
          </a:prstGeom>
          <a:noFill/>
        </p:spPr>
      </p:pic>
      <p:sp>
        <p:nvSpPr>
          <p:cNvPr id="3" name="Облако 2"/>
          <p:cNvSpPr/>
          <p:nvPr/>
        </p:nvSpPr>
        <p:spPr>
          <a:xfrm>
            <a:off x="5429256" y="2285992"/>
            <a:ext cx="3240000" cy="28800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64:8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3135121" y="3072424"/>
            <a:ext cx="2004498" cy="2007360"/>
            <a:chOff x="3135121" y="3072424"/>
            <a:chExt cx="2004498" cy="2007360"/>
          </a:xfrm>
        </p:grpSpPr>
        <p:sp>
          <p:nvSpPr>
            <p:cNvPr id="8" name="Freeform 43">
              <a:hlinkClick r:id="rId3" action="ppaction://hlinksldjump">
                <a:snd r:embed="rId4" name="applause.wav" builtIn="1"/>
              </a:hlinkClick>
            </p:cNvPr>
            <p:cNvSpPr>
              <a:spLocks/>
            </p:cNvSpPr>
            <p:nvPr/>
          </p:nvSpPr>
          <p:spPr bwMode="auto">
            <a:xfrm rot="10800000">
              <a:off x="3135121" y="3072424"/>
              <a:ext cx="2004498" cy="2007360"/>
            </a:xfrm>
            <a:custGeom>
              <a:avLst/>
              <a:gdLst>
                <a:gd name="T0" fmla="*/ 0 w 840"/>
                <a:gd name="T1" fmla="*/ 150 h 840"/>
                <a:gd name="T2" fmla="*/ 281 w 840"/>
                <a:gd name="T3" fmla="*/ 149 h 840"/>
                <a:gd name="T4" fmla="*/ 263 w 840"/>
                <a:gd name="T5" fmla="*/ 71 h 840"/>
                <a:gd name="T6" fmla="*/ 342 w 840"/>
                <a:gd name="T7" fmla="*/ 0 h 840"/>
                <a:gd name="T8" fmla="*/ 425 w 840"/>
                <a:gd name="T9" fmla="*/ 63 h 840"/>
                <a:gd name="T10" fmla="*/ 401 w 840"/>
                <a:gd name="T11" fmla="*/ 151 h 840"/>
                <a:gd name="T12" fmla="*/ 688 w 840"/>
                <a:gd name="T13" fmla="*/ 150 h 840"/>
                <a:gd name="T14" fmla="*/ 688 w 840"/>
                <a:gd name="T15" fmla="*/ 434 h 840"/>
                <a:gd name="T16" fmla="*/ 773 w 840"/>
                <a:gd name="T17" fmla="*/ 408 h 840"/>
                <a:gd name="T18" fmla="*/ 840 w 840"/>
                <a:gd name="T19" fmla="*/ 495 h 840"/>
                <a:gd name="T20" fmla="*/ 775 w 840"/>
                <a:gd name="T21" fmla="*/ 577 h 840"/>
                <a:gd name="T22" fmla="*/ 688 w 840"/>
                <a:gd name="T23" fmla="*/ 546 h 840"/>
                <a:gd name="T24" fmla="*/ 688 w 840"/>
                <a:gd name="T25" fmla="*/ 840 h 840"/>
                <a:gd name="T26" fmla="*/ 400 w 840"/>
                <a:gd name="T27" fmla="*/ 840 h 840"/>
                <a:gd name="T28" fmla="*/ 425 w 840"/>
                <a:gd name="T29" fmla="*/ 758 h 840"/>
                <a:gd name="T30" fmla="*/ 346 w 840"/>
                <a:gd name="T31" fmla="*/ 688 h 840"/>
                <a:gd name="T32" fmla="*/ 270 w 840"/>
                <a:gd name="T33" fmla="*/ 750 h 840"/>
                <a:gd name="T34" fmla="*/ 289 w 840"/>
                <a:gd name="T35" fmla="*/ 838 h 840"/>
                <a:gd name="T36" fmla="*/ 1 w 840"/>
                <a:gd name="T37" fmla="*/ 838 h 840"/>
                <a:gd name="T38" fmla="*/ 0 w 840"/>
                <a:gd name="T39" fmla="*/ 150 h 8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0"/>
                <a:gd name="T61" fmla="*/ 0 h 840"/>
                <a:gd name="T62" fmla="*/ 840 w 840"/>
                <a:gd name="T63" fmla="*/ 840 h 8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0" h="840">
                  <a:moveTo>
                    <a:pt x="0" y="150"/>
                  </a:moveTo>
                  <a:cubicBezTo>
                    <a:pt x="77" y="150"/>
                    <a:pt x="167" y="149"/>
                    <a:pt x="281" y="149"/>
                  </a:cubicBezTo>
                  <a:cubicBezTo>
                    <a:pt x="333" y="127"/>
                    <a:pt x="267" y="127"/>
                    <a:pt x="263" y="71"/>
                  </a:cubicBezTo>
                  <a:cubicBezTo>
                    <a:pt x="259" y="15"/>
                    <a:pt x="290" y="0"/>
                    <a:pt x="342" y="0"/>
                  </a:cubicBezTo>
                  <a:cubicBezTo>
                    <a:pt x="394" y="0"/>
                    <a:pt x="423" y="5"/>
                    <a:pt x="425" y="63"/>
                  </a:cubicBezTo>
                  <a:cubicBezTo>
                    <a:pt x="427" y="121"/>
                    <a:pt x="371" y="115"/>
                    <a:pt x="401" y="151"/>
                  </a:cubicBezTo>
                  <a:cubicBezTo>
                    <a:pt x="441" y="151"/>
                    <a:pt x="598" y="152"/>
                    <a:pt x="688" y="150"/>
                  </a:cubicBezTo>
                  <a:cubicBezTo>
                    <a:pt x="688" y="150"/>
                    <a:pt x="688" y="385"/>
                    <a:pt x="688" y="434"/>
                  </a:cubicBezTo>
                  <a:cubicBezTo>
                    <a:pt x="720" y="469"/>
                    <a:pt x="729" y="411"/>
                    <a:pt x="773" y="408"/>
                  </a:cubicBezTo>
                  <a:cubicBezTo>
                    <a:pt x="817" y="405"/>
                    <a:pt x="840" y="444"/>
                    <a:pt x="840" y="495"/>
                  </a:cubicBezTo>
                  <a:cubicBezTo>
                    <a:pt x="840" y="546"/>
                    <a:pt x="818" y="577"/>
                    <a:pt x="775" y="577"/>
                  </a:cubicBezTo>
                  <a:cubicBezTo>
                    <a:pt x="732" y="577"/>
                    <a:pt x="730" y="524"/>
                    <a:pt x="688" y="546"/>
                  </a:cubicBezTo>
                  <a:cubicBezTo>
                    <a:pt x="688" y="687"/>
                    <a:pt x="688" y="781"/>
                    <a:pt x="688" y="840"/>
                  </a:cubicBezTo>
                  <a:cubicBezTo>
                    <a:pt x="622" y="840"/>
                    <a:pt x="442" y="840"/>
                    <a:pt x="400" y="840"/>
                  </a:cubicBezTo>
                  <a:cubicBezTo>
                    <a:pt x="362" y="802"/>
                    <a:pt x="425" y="793"/>
                    <a:pt x="425" y="758"/>
                  </a:cubicBezTo>
                  <a:cubicBezTo>
                    <a:pt x="425" y="723"/>
                    <a:pt x="408" y="687"/>
                    <a:pt x="346" y="688"/>
                  </a:cubicBezTo>
                  <a:cubicBezTo>
                    <a:pt x="284" y="689"/>
                    <a:pt x="272" y="716"/>
                    <a:pt x="270" y="750"/>
                  </a:cubicBezTo>
                  <a:cubicBezTo>
                    <a:pt x="268" y="784"/>
                    <a:pt x="344" y="814"/>
                    <a:pt x="289" y="838"/>
                  </a:cubicBezTo>
                  <a:cubicBezTo>
                    <a:pt x="145" y="838"/>
                    <a:pt x="1" y="838"/>
                    <a:pt x="1" y="838"/>
                  </a:cubicBezTo>
                  <a:cubicBezTo>
                    <a:pt x="2" y="724"/>
                    <a:pt x="1" y="286"/>
                    <a:pt x="0" y="15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000496" y="3571876"/>
              <a:ext cx="49244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8</a:t>
              </a:r>
              <a:endPara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1276089451_39124158_38472004_eace48eac55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85728"/>
            <a:ext cx="4755086" cy="496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928794" y="5357826"/>
            <a:ext cx="5510739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Шарль ПЕРРО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«ПРЯНИЧНЫЙ ДОМИК»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8784000" y="6498000"/>
            <a:ext cx="360000" cy="360000"/>
          </a:xfrm>
          <a:prstGeom prst="actionButtonRetur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ИНТЕРНЕТ - РЕСУРСЫ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1"/>
            <a:ext cx="8229600" cy="2571768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http://s001.radikal.ru/i195/1202/fd/33ad5113e2f9.png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шаблон.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http://masterslide.ru/wp-content/uploads/2012/02/%D0%A8%D0%B0%D0%B1%D0%BB%D0%BE%D0%BD%D1%8B-%D1%81%D0%BB%D0%B0%D0%B9%D0%B4%D0%BE%D0%B2-%D1%81-%D0%BF%D0%B0%D0%B7%D0%BB%D0%B0%D0%BC%D0%B8.pptx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шаблоны пазлов.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http://www.bankreceptov.ru/pic/skazki-0078.jpg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сказка «Храбрый портной».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http://dreamworlds.ru/uploads/posts/2010-06/1276089451_39124158_38472004_eace48eac55c.jpg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«Пряничный домик».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5984" y="3071810"/>
            <a:ext cx="4714908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Plain">
              <a:avLst>
                <a:gd name="adj" fmla="val 49419"/>
              </a:avLst>
            </a:prstTxWarp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МОЛОДЦЫ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Солнце 58"/>
          <p:cNvSpPr/>
          <p:nvPr/>
        </p:nvSpPr>
        <p:spPr>
          <a:xfrm>
            <a:off x="5500694" y="2357430"/>
            <a:ext cx="3240000" cy="2880000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6Х4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4" name="Picture 4" descr="C:\Users\User\Desktop\skazki-00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5"/>
            <a:ext cx="4608000" cy="4782887"/>
          </a:xfrm>
          <a:prstGeom prst="rect">
            <a:avLst/>
          </a:prstGeom>
          <a:noFill/>
        </p:spPr>
      </p:pic>
      <p:grpSp>
        <p:nvGrpSpPr>
          <p:cNvPr id="126" name="Группа 125"/>
          <p:cNvGrpSpPr/>
          <p:nvPr/>
        </p:nvGrpSpPr>
        <p:grpSpPr>
          <a:xfrm>
            <a:off x="1923681" y="1428736"/>
            <a:ext cx="2004498" cy="2007360"/>
            <a:chOff x="1923681" y="1428736"/>
            <a:chExt cx="2004498" cy="2007360"/>
          </a:xfrm>
        </p:grpSpPr>
        <p:sp>
          <p:nvSpPr>
            <p:cNvPr id="113" name="Freeform 37"/>
            <p:cNvSpPr>
              <a:spLocks/>
            </p:cNvSpPr>
            <p:nvPr/>
          </p:nvSpPr>
          <p:spPr bwMode="auto">
            <a:xfrm>
              <a:off x="1923681" y="1428736"/>
              <a:ext cx="2004498" cy="2007360"/>
            </a:xfrm>
            <a:custGeom>
              <a:avLst/>
              <a:gdLst>
                <a:gd name="T0" fmla="*/ 690 w 840"/>
                <a:gd name="T1" fmla="*/ 0 h 840"/>
                <a:gd name="T2" fmla="*/ 690 w 840"/>
                <a:gd name="T3" fmla="*/ 286 h 840"/>
                <a:gd name="T4" fmla="*/ 768 w 840"/>
                <a:gd name="T5" fmla="*/ 272 h 840"/>
                <a:gd name="T6" fmla="*/ 840 w 840"/>
                <a:gd name="T7" fmla="*/ 342 h 840"/>
                <a:gd name="T8" fmla="*/ 774 w 840"/>
                <a:gd name="T9" fmla="*/ 424 h 840"/>
                <a:gd name="T10" fmla="*/ 690 w 840"/>
                <a:gd name="T11" fmla="*/ 394 h 840"/>
                <a:gd name="T12" fmla="*/ 690 w 840"/>
                <a:gd name="T13" fmla="*/ 688 h 840"/>
                <a:gd name="T14" fmla="*/ 406 w 840"/>
                <a:gd name="T15" fmla="*/ 688 h 840"/>
                <a:gd name="T16" fmla="*/ 432 w 840"/>
                <a:gd name="T17" fmla="*/ 773 h 840"/>
                <a:gd name="T18" fmla="*/ 345 w 840"/>
                <a:gd name="T19" fmla="*/ 840 h 840"/>
                <a:gd name="T20" fmla="*/ 263 w 840"/>
                <a:gd name="T21" fmla="*/ 775 h 840"/>
                <a:gd name="T22" fmla="*/ 294 w 840"/>
                <a:gd name="T23" fmla="*/ 688 h 840"/>
                <a:gd name="T24" fmla="*/ 0 w 840"/>
                <a:gd name="T25" fmla="*/ 688 h 840"/>
                <a:gd name="T26" fmla="*/ 0 w 840"/>
                <a:gd name="T27" fmla="*/ 400 h 840"/>
                <a:gd name="T28" fmla="*/ 82 w 840"/>
                <a:gd name="T29" fmla="*/ 425 h 840"/>
                <a:gd name="T30" fmla="*/ 152 w 840"/>
                <a:gd name="T31" fmla="*/ 346 h 840"/>
                <a:gd name="T32" fmla="*/ 90 w 840"/>
                <a:gd name="T33" fmla="*/ 270 h 840"/>
                <a:gd name="T34" fmla="*/ 2 w 840"/>
                <a:gd name="T35" fmla="*/ 289 h 840"/>
                <a:gd name="T36" fmla="*/ 2 w 840"/>
                <a:gd name="T37" fmla="*/ 1 h 840"/>
                <a:gd name="T38" fmla="*/ 690 w 840"/>
                <a:gd name="T39" fmla="*/ 0 h 8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0"/>
                <a:gd name="T61" fmla="*/ 0 h 840"/>
                <a:gd name="T62" fmla="*/ 840 w 840"/>
                <a:gd name="T63" fmla="*/ 840 h 8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0" h="840">
                  <a:moveTo>
                    <a:pt x="690" y="0"/>
                  </a:moveTo>
                  <a:cubicBezTo>
                    <a:pt x="690" y="77"/>
                    <a:pt x="690" y="172"/>
                    <a:pt x="690" y="286"/>
                  </a:cubicBezTo>
                  <a:cubicBezTo>
                    <a:pt x="712" y="338"/>
                    <a:pt x="712" y="276"/>
                    <a:pt x="768" y="272"/>
                  </a:cubicBezTo>
                  <a:cubicBezTo>
                    <a:pt x="824" y="268"/>
                    <a:pt x="840" y="290"/>
                    <a:pt x="840" y="342"/>
                  </a:cubicBezTo>
                  <a:cubicBezTo>
                    <a:pt x="840" y="394"/>
                    <a:pt x="832" y="422"/>
                    <a:pt x="774" y="424"/>
                  </a:cubicBezTo>
                  <a:cubicBezTo>
                    <a:pt x="716" y="426"/>
                    <a:pt x="726" y="364"/>
                    <a:pt x="690" y="394"/>
                  </a:cubicBezTo>
                  <a:cubicBezTo>
                    <a:pt x="690" y="434"/>
                    <a:pt x="688" y="598"/>
                    <a:pt x="690" y="688"/>
                  </a:cubicBezTo>
                  <a:cubicBezTo>
                    <a:pt x="690" y="688"/>
                    <a:pt x="455" y="688"/>
                    <a:pt x="406" y="688"/>
                  </a:cubicBezTo>
                  <a:cubicBezTo>
                    <a:pt x="371" y="720"/>
                    <a:pt x="429" y="729"/>
                    <a:pt x="432" y="773"/>
                  </a:cubicBezTo>
                  <a:cubicBezTo>
                    <a:pt x="435" y="817"/>
                    <a:pt x="396" y="840"/>
                    <a:pt x="345" y="840"/>
                  </a:cubicBezTo>
                  <a:cubicBezTo>
                    <a:pt x="294" y="840"/>
                    <a:pt x="263" y="818"/>
                    <a:pt x="263" y="775"/>
                  </a:cubicBezTo>
                  <a:cubicBezTo>
                    <a:pt x="263" y="732"/>
                    <a:pt x="316" y="730"/>
                    <a:pt x="294" y="688"/>
                  </a:cubicBezTo>
                  <a:cubicBezTo>
                    <a:pt x="153" y="688"/>
                    <a:pt x="59" y="688"/>
                    <a:pt x="0" y="688"/>
                  </a:cubicBezTo>
                  <a:cubicBezTo>
                    <a:pt x="0" y="622"/>
                    <a:pt x="0" y="442"/>
                    <a:pt x="0" y="400"/>
                  </a:cubicBezTo>
                  <a:cubicBezTo>
                    <a:pt x="38" y="362"/>
                    <a:pt x="47" y="425"/>
                    <a:pt x="82" y="425"/>
                  </a:cubicBezTo>
                  <a:cubicBezTo>
                    <a:pt x="117" y="425"/>
                    <a:pt x="153" y="408"/>
                    <a:pt x="152" y="346"/>
                  </a:cubicBezTo>
                  <a:cubicBezTo>
                    <a:pt x="151" y="284"/>
                    <a:pt x="124" y="272"/>
                    <a:pt x="90" y="270"/>
                  </a:cubicBezTo>
                  <a:cubicBezTo>
                    <a:pt x="56" y="268"/>
                    <a:pt x="26" y="344"/>
                    <a:pt x="2" y="289"/>
                  </a:cubicBezTo>
                  <a:cubicBezTo>
                    <a:pt x="2" y="145"/>
                    <a:pt x="2" y="1"/>
                    <a:pt x="2" y="1"/>
                  </a:cubicBezTo>
                  <a:cubicBezTo>
                    <a:pt x="116" y="2"/>
                    <a:pt x="554" y="1"/>
                    <a:pt x="690" y="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2428860" y="2000240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60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1928794" y="3071810"/>
            <a:ext cx="1640825" cy="2007360"/>
            <a:chOff x="6000760" y="357166"/>
            <a:chExt cx="1640825" cy="2007360"/>
          </a:xfrm>
        </p:grpSpPr>
        <p:sp>
          <p:nvSpPr>
            <p:cNvPr id="111" name="Freeform 36">
              <a:hlinkClick r:id="rId3" action="ppaction://hlinksldjump">
                <a:snd r:embed="rId4" name="chimes.wav" builtIn="1"/>
              </a:hlinkClick>
            </p:cNvPr>
            <p:cNvSpPr>
              <a:spLocks/>
            </p:cNvSpPr>
            <p:nvPr/>
          </p:nvSpPr>
          <p:spPr bwMode="auto">
            <a:xfrm>
              <a:off x="6000760" y="357166"/>
              <a:ext cx="1640825" cy="2007360"/>
            </a:xfrm>
            <a:custGeom>
              <a:avLst/>
              <a:gdLst>
                <a:gd name="T0" fmla="*/ 293 w 689"/>
                <a:gd name="T1" fmla="*/ 0 h 840"/>
                <a:gd name="T2" fmla="*/ 297 w 689"/>
                <a:gd name="T3" fmla="*/ 21 h 840"/>
                <a:gd name="T4" fmla="*/ 285 w 689"/>
                <a:gd name="T5" fmla="*/ 46 h 840"/>
                <a:gd name="T6" fmla="*/ 266 w 689"/>
                <a:gd name="T7" fmla="*/ 73 h 840"/>
                <a:gd name="T8" fmla="*/ 264 w 689"/>
                <a:gd name="T9" fmla="*/ 105 h 840"/>
                <a:gd name="T10" fmla="*/ 276 w 689"/>
                <a:gd name="T11" fmla="*/ 132 h 840"/>
                <a:gd name="T12" fmla="*/ 306 w 689"/>
                <a:gd name="T13" fmla="*/ 147 h 840"/>
                <a:gd name="T14" fmla="*/ 347 w 689"/>
                <a:gd name="T15" fmla="*/ 151 h 840"/>
                <a:gd name="T16" fmla="*/ 384 w 689"/>
                <a:gd name="T17" fmla="*/ 147 h 840"/>
                <a:gd name="T18" fmla="*/ 417 w 689"/>
                <a:gd name="T19" fmla="*/ 130 h 840"/>
                <a:gd name="T20" fmla="*/ 426 w 689"/>
                <a:gd name="T21" fmla="*/ 111 h 840"/>
                <a:gd name="T22" fmla="*/ 432 w 689"/>
                <a:gd name="T23" fmla="*/ 84 h 840"/>
                <a:gd name="T24" fmla="*/ 417 w 689"/>
                <a:gd name="T25" fmla="*/ 55 h 840"/>
                <a:gd name="T26" fmla="*/ 399 w 689"/>
                <a:gd name="T27" fmla="*/ 33 h 840"/>
                <a:gd name="T28" fmla="*/ 393 w 689"/>
                <a:gd name="T29" fmla="*/ 12 h 840"/>
                <a:gd name="T30" fmla="*/ 411 w 689"/>
                <a:gd name="T31" fmla="*/ 0 h 840"/>
                <a:gd name="T32" fmla="*/ 689 w 689"/>
                <a:gd name="T33" fmla="*/ 292 h 840"/>
                <a:gd name="T34" fmla="*/ 665 w 689"/>
                <a:gd name="T35" fmla="*/ 297 h 840"/>
                <a:gd name="T36" fmla="*/ 636 w 689"/>
                <a:gd name="T37" fmla="*/ 274 h 840"/>
                <a:gd name="T38" fmla="*/ 608 w 689"/>
                <a:gd name="T39" fmla="*/ 264 h 840"/>
                <a:gd name="T40" fmla="*/ 584 w 689"/>
                <a:gd name="T41" fmla="*/ 265 h 840"/>
                <a:gd name="T42" fmla="*/ 549 w 689"/>
                <a:gd name="T43" fmla="*/ 288 h 840"/>
                <a:gd name="T44" fmla="*/ 539 w 689"/>
                <a:gd name="T45" fmla="*/ 324 h 840"/>
                <a:gd name="T46" fmla="*/ 539 w 689"/>
                <a:gd name="T47" fmla="*/ 360 h 840"/>
                <a:gd name="T48" fmla="*/ 543 w 689"/>
                <a:gd name="T49" fmla="*/ 384 h 840"/>
                <a:gd name="T50" fmla="*/ 567 w 689"/>
                <a:gd name="T51" fmla="*/ 423 h 840"/>
                <a:gd name="T52" fmla="*/ 606 w 689"/>
                <a:gd name="T53" fmla="*/ 430 h 840"/>
                <a:gd name="T54" fmla="*/ 635 w 689"/>
                <a:gd name="T55" fmla="*/ 418 h 840"/>
                <a:gd name="T56" fmla="*/ 663 w 689"/>
                <a:gd name="T57" fmla="*/ 399 h 840"/>
                <a:gd name="T58" fmla="*/ 689 w 689"/>
                <a:gd name="T59" fmla="*/ 406 h 840"/>
                <a:gd name="T60" fmla="*/ 407 w 689"/>
                <a:gd name="T61" fmla="*/ 688 h 840"/>
                <a:gd name="T62" fmla="*/ 392 w 689"/>
                <a:gd name="T63" fmla="*/ 714 h 840"/>
                <a:gd name="T64" fmla="*/ 411 w 689"/>
                <a:gd name="T65" fmla="*/ 741 h 840"/>
                <a:gd name="T66" fmla="*/ 425 w 689"/>
                <a:gd name="T67" fmla="*/ 759 h 840"/>
                <a:gd name="T68" fmla="*/ 428 w 689"/>
                <a:gd name="T69" fmla="*/ 793 h 840"/>
                <a:gd name="T70" fmla="*/ 408 w 689"/>
                <a:gd name="T71" fmla="*/ 825 h 840"/>
                <a:gd name="T72" fmla="*/ 381 w 689"/>
                <a:gd name="T73" fmla="*/ 835 h 840"/>
                <a:gd name="T74" fmla="*/ 345 w 689"/>
                <a:gd name="T75" fmla="*/ 840 h 840"/>
                <a:gd name="T76" fmla="*/ 314 w 689"/>
                <a:gd name="T77" fmla="*/ 835 h 840"/>
                <a:gd name="T78" fmla="*/ 288 w 689"/>
                <a:gd name="T79" fmla="*/ 822 h 840"/>
                <a:gd name="T80" fmla="*/ 272 w 689"/>
                <a:gd name="T81" fmla="*/ 799 h 840"/>
                <a:gd name="T82" fmla="*/ 267 w 689"/>
                <a:gd name="T83" fmla="*/ 768 h 840"/>
                <a:gd name="T84" fmla="*/ 278 w 689"/>
                <a:gd name="T85" fmla="*/ 742 h 840"/>
                <a:gd name="T86" fmla="*/ 296 w 689"/>
                <a:gd name="T87" fmla="*/ 726 h 840"/>
                <a:gd name="T88" fmla="*/ 302 w 689"/>
                <a:gd name="T89" fmla="*/ 702 h 840"/>
                <a:gd name="T90" fmla="*/ 0 w 689"/>
                <a:gd name="T91" fmla="*/ 688 h 840"/>
                <a:gd name="T92" fmla="*/ 9 w 689"/>
                <a:gd name="T93" fmla="*/ 391 h 840"/>
                <a:gd name="T94" fmla="*/ 35 w 689"/>
                <a:gd name="T95" fmla="*/ 400 h 840"/>
                <a:gd name="T96" fmla="*/ 63 w 689"/>
                <a:gd name="T97" fmla="*/ 424 h 840"/>
                <a:gd name="T98" fmla="*/ 90 w 689"/>
                <a:gd name="T99" fmla="*/ 429 h 840"/>
                <a:gd name="T100" fmla="*/ 111 w 689"/>
                <a:gd name="T101" fmla="*/ 423 h 840"/>
                <a:gd name="T102" fmla="*/ 131 w 689"/>
                <a:gd name="T103" fmla="*/ 409 h 840"/>
                <a:gd name="T104" fmla="*/ 149 w 689"/>
                <a:gd name="T105" fmla="*/ 375 h 840"/>
                <a:gd name="T106" fmla="*/ 150 w 689"/>
                <a:gd name="T107" fmla="*/ 334 h 840"/>
                <a:gd name="T108" fmla="*/ 144 w 689"/>
                <a:gd name="T109" fmla="*/ 303 h 840"/>
                <a:gd name="T110" fmla="*/ 128 w 689"/>
                <a:gd name="T111" fmla="*/ 280 h 840"/>
                <a:gd name="T112" fmla="*/ 98 w 689"/>
                <a:gd name="T113" fmla="*/ 259 h 840"/>
                <a:gd name="T114" fmla="*/ 69 w 689"/>
                <a:gd name="T115" fmla="*/ 264 h 840"/>
                <a:gd name="T116" fmla="*/ 48 w 689"/>
                <a:gd name="T117" fmla="*/ 277 h 840"/>
                <a:gd name="T118" fmla="*/ 27 w 689"/>
                <a:gd name="T119" fmla="*/ 292 h 840"/>
                <a:gd name="T120" fmla="*/ 0 w 689"/>
                <a:gd name="T121" fmla="*/ 285 h 84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89"/>
                <a:gd name="T184" fmla="*/ 0 h 840"/>
                <a:gd name="T185" fmla="*/ 689 w 689"/>
                <a:gd name="T186" fmla="*/ 840 h 84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89" h="840">
                  <a:moveTo>
                    <a:pt x="0" y="0"/>
                  </a:moveTo>
                  <a:lnTo>
                    <a:pt x="293" y="0"/>
                  </a:lnTo>
                  <a:lnTo>
                    <a:pt x="299" y="10"/>
                  </a:lnTo>
                  <a:lnTo>
                    <a:pt x="297" y="21"/>
                  </a:lnTo>
                  <a:lnTo>
                    <a:pt x="293" y="34"/>
                  </a:lnTo>
                  <a:lnTo>
                    <a:pt x="285" y="46"/>
                  </a:lnTo>
                  <a:lnTo>
                    <a:pt x="267" y="60"/>
                  </a:lnTo>
                  <a:lnTo>
                    <a:pt x="266" y="73"/>
                  </a:lnTo>
                  <a:lnTo>
                    <a:pt x="263" y="93"/>
                  </a:lnTo>
                  <a:lnTo>
                    <a:pt x="264" y="105"/>
                  </a:lnTo>
                  <a:lnTo>
                    <a:pt x="267" y="115"/>
                  </a:lnTo>
                  <a:lnTo>
                    <a:pt x="276" y="132"/>
                  </a:lnTo>
                  <a:lnTo>
                    <a:pt x="291" y="141"/>
                  </a:lnTo>
                  <a:lnTo>
                    <a:pt x="306" y="147"/>
                  </a:lnTo>
                  <a:lnTo>
                    <a:pt x="330" y="153"/>
                  </a:lnTo>
                  <a:lnTo>
                    <a:pt x="347" y="151"/>
                  </a:lnTo>
                  <a:lnTo>
                    <a:pt x="366" y="154"/>
                  </a:lnTo>
                  <a:lnTo>
                    <a:pt x="384" y="147"/>
                  </a:lnTo>
                  <a:lnTo>
                    <a:pt x="398" y="139"/>
                  </a:lnTo>
                  <a:lnTo>
                    <a:pt x="417" y="130"/>
                  </a:lnTo>
                  <a:lnTo>
                    <a:pt x="422" y="120"/>
                  </a:lnTo>
                  <a:lnTo>
                    <a:pt x="426" y="111"/>
                  </a:lnTo>
                  <a:lnTo>
                    <a:pt x="431" y="99"/>
                  </a:lnTo>
                  <a:lnTo>
                    <a:pt x="432" y="84"/>
                  </a:lnTo>
                  <a:lnTo>
                    <a:pt x="426" y="69"/>
                  </a:lnTo>
                  <a:lnTo>
                    <a:pt x="417" y="55"/>
                  </a:lnTo>
                  <a:lnTo>
                    <a:pt x="404" y="42"/>
                  </a:lnTo>
                  <a:lnTo>
                    <a:pt x="399" y="33"/>
                  </a:lnTo>
                  <a:lnTo>
                    <a:pt x="393" y="24"/>
                  </a:lnTo>
                  <a:lnTo>
                    <a:pt x="393" y="12"/>
                  </a:lnTo>
                  <a:lnTo>
                    <a:pt x="399" y="3"/>
                  </a:lnTo>
                  <a:lnTo>
                    <a:pt x="411" y="0"/>
                  </a:lnTo>
                  <a:lnTo>
                    <a:pt x="689" y="0"/>
                  </a:lnTo>
                  <a:lnTo>
                    <a:pt x="689" y="292"/>
                  </a:lnTo>
                  <a:lnTo>
                    <a:pt x="680" y="298"/>
                  </a:lnTo>
                  <a:lnTo>
                    <a:pt x="665" y="297"/>
                  </a:lnTo>
                  <a:lnTo>
                    <a:pt x="651" y="292"/>
                  </a:lnTo>
                  <a:lnTo>
                    <a:pt x="636" y="274"/>
                  </a:lnTo>
                  <a:lnTo>
                    <a:pt x="621" y="268"/>
                  </a:lnTo>
                  <a:lnTo>
                    <a:pt x="608" y="264"/>
                  </a:lnTo>
                  <a:lnTo>
                    <a:pt x="597" y="264"/>
                  </a:lnTo>
                  <a:lnTo>
                    <a:pt x="584" y="265"/>
                  </a:lnTo>
                  <a:lnTo>
                    <a:pt x="563" y="276"/>
                  </a:lnTo>
                  <a:lnTo>
                    <a:pt x="549" y="288"/>
                  </a:lnTo>
                  <a:lnTo>
                    <a:pt x="542" y="306"/>
                  </a:lnTo>
                  <a:lnTo>
                    <a:pt x="539" y="324"/>
                  </a:lnTo>
                  <a:lnTo>
                    <a:pt x="539" y="346"/>
                  </a:lnTo>
                  <a:lnTo>
                    <a:pt x="539" y="360"/>
                  </a:lnTo>
                  <a:lnTo>
                    <a:pt x="540" y="372"/>
                  </a:lnTo>
                  <a:lnTo>
                    <a:pt x="543" y="384"/>
                  </a:lnTo>
                  <a:lnTo>
                    <a:pt x="554" y="406"/>
                  </a:lnTo>
                  <a:lnTo>
                    <a:pt x="567" y="423"/>
                  </a:lnTo>
                  <a:lnTo>
                    <a:pt x="588" y="430"/>
                  </a:lnTo>
                  <a:lnTo>
                    <a:pt x="606" y="430"/>
                  </a:lnTo>
                  <a:lnTo>
                    <a:pt x="627" y="426"/>
                  </a:lnTo>
                  <a:lnTo>
                    <a:pt x="635" y="418"/>
                  </a:lnTo>
                  <a:lnTo>
                    <a:pt x="648" y="406"/>
                  </a:lnTo>
                  <a:lnTo>
                    <a:pt x="663" y="399"/>
                  </a:lnTo>
                  <a:lnTo>
                    <a:pt x="678" y="397"/>
                  </a:lnTo>
                  <a:lnTo>
                    <a:pt x="689" y="406"/>
                  </a:lnTo>
                  <a:lnTo>
                    <a:pt x="689" y="688"/>
                  </a:lnTo>
                  <a:lnTo>
                    <a:pt x="407" y="688"/>
                  </a:lnTo>
                  <a:lnTo>
                    <a:pt x="398" y="694"/>
                  </a:lnTo>
                  <a:lnTo>
                    <a:pt x="392" y="714"/>
                  </a:lnTo>
                  <a:lnTo>
                    <a:pt x="398" y="729"/>
                  </a:lnTo>
                  <a:lnTo>
                    <a:pt x="411" y="741"/>
                  </a:lnTo>
                  <a:lnTo>
                    <a:pt x="417" y="750"/>
                  </a:lnTo>
                  <a:lnTo>
                    <a:pt x="425" y="759"/>
                  </a:lnTo>
                  <a:lnTo>
                    <a:pt x="431" y="778"/>
                  </a:lnTo>
                  <a:lnTo>
                    <a:pt x="428" y="793"/>
                  </a:lnTo>
                  <a:lnTo>
                    <a:pt x="417" y="817"/>
                  </a:lnTo>
                  <a:lnTo>
                    <a:pt x="408" y="825"/>
                  </a:lnTo>
                  <a:lnTo>
                    <a:pt x="393" y="832"/>
                  </a:lnTo>
                  <a:lnTo>
                    <a:pt x="381" y="835"/>
                  </a:lnTo>
                  <a:lnTo>
                    <a:pt x="365" y="838"/>
                  </a:lnTo>
                  <a:lnTo>
                    <a:pt x="345" y="840"/>
                  </a:lnTo>
                  <a:lnTo>
                    <a:pt x="333" y="838"/>
                  </a:lnTo>
                  <a:lnTo>
                    <a:pt x="314" y="835"/>
                  </a:lnTo>
                  <a:lnTo>
                    <a:pt x="297" y="831"/>
                  </a:lnTo>
                  <a:lnTo>
                    <a:pt x="288" y="822"/>
                  </a:lnTo>
                  <a:lnTo>
                    <a:pt x="276" y="813"/>
                  </a:lnTo>
                  <a:lnTo>
                    <a:pt x="272" y="799"/>
                  </a:lnTo>
                  <a:lnTo>
                    <a:pt x="264" y="787"/>
                  </a:lnTo>
                  <a:lnTo>
                    <a:pt x="267" y="768"/>
                  </a:lnTo>
                  <a:lnTo>
                    <a:pt x="272" y="750"/>
                  </a:lnTo>
                  <a:lnTo>
                    <a:pt x="278" y="742"/>
                  </a:lnTo>
                  <a:lnTo>
                    <a:pt x="291" y="735"/>
                  </a:lnTo>
                  <a:lnTo>
                    <a:pt x="296" y="726"/>
                  </a:lnTo>
                  <a:lnTo>
                    <a:pt x="300" y="717"/>
                  </a:lnTo>
                  <a:lnTo>
                    <a:pt x="302" y="702"/>
                  </a:lnTo>
                  <a:lnTo>
                    <a:pt x="290" y="688"/>
                  </a:lnTo>
                  <a:lnTo>
                    <a:pt x="0" y="688"/>
                  </a:lnTo>
                  <a:lnTo>
                    <a:pt x="0" y="403"/>
                  </a:lnTo>
                  <a:lnTo>
                    <a:pt x="9" y="391"/>
                  </a:lnTo>
                  <a:lnTo>
                    <a:pt x="23" y="393"/>
                  </a:lnTo>
                  <a:lnTo>
                    <a:pt x="35" y="400"/>
                  </a:lnTo>
                  <a:lnTo>
                    <a:pt x="48" y="411"/>
                  </a:lnTo>
                  <a:lnTo>
                    <a:pt x="63" y="424"/>
                  </a:lnTo>
                  <a:lnTo>
                    <a:pt x="77" y="426"/>
                  </a:lnTo>
                  <a:lnTo>
                    <a:pt x="90" y="429"/>
                  </a:lnTo>
                  <a:lnTo>
                    <a:pt x="102" y="427"/>
                  </a:lnTo>
                  <a:lnTo>
                    <a:pt x="111" y="423"/>
                  </a:lnTo>
                  <a:lnTo>
                    <a:pt x="123" y="417"/>
                  </a:lnTo>
                  <a:lnTo>
                    <a:pt x="131" y="409"/>
                  </a:lnTo>
                  <a:lnTo>
                    <a:pt x="143" y="399"/>
                  </a:lnTo>
                  <a:lnTo>
                    <a:pt x="149" y="375"/>
                  </a:lnTo>
                  <a:lnTo>
                    <a:pt x="152" y="355"/>
                  </a:lnTo>
                  <a:lnTo>
                    <a:pt x="150" y="334"/>
                  </a:lnTo>
                  <a:lnTo>
                    <a:pt x="147" y="321"/>
                  </a:lnTo>
                  <a:lnTo>
                    <a:pt x="144" y="303"/>
                  </a:lnTo>
                  <a:lnTo>
                    <a:pt x="134" y="289"/>
                  </a:lnTo>
                  <a:lnTo>
                    <a:pt x="128" y="280"/>
                  </a:lnTo>
                  <a:lnTo>
                    <a:pt x="120" y="270"/>
                  </a:lnTo>
                  <a:lnTo>
                    <a:pt x="98" y="259"/>
                  </a:lnTo>
                  <a:lnTo>
                    <a:pt x="83" y="261"/>
                  </a:lnTo>
                  <a:lnTo>
                    <a:pt x="69" y="264"/>
                  </a:lnTo>
                  <a:lnTo>
                    <a:pt x="57" y="271"/>
                  </a:lnTo>
                  <a:lnTo>
                    <a:pt x="48" y="277"/>
                  </a:lnTo>
                  <a:lnTo>
                    <a:pt x="39" y="283"/>
                  </a:lnTo>
                  <a:lnTo>
                    <a:pt x="27" y="292"/>
                  </a:lnTo>
                  <a:lnTo>
                    <a:pt x="12" y="297"/>
                  </a:lnTo>
                  <a:lnTo>
                    <a:pt x="0" y="285"/>
                  </a:ln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612000" tIns="468000" rIns="72000" bIns="36000" anchor="ctr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6" name="Прямоугольник 115"/>
            <p:cNvSpPr/>
            <p:nvPr/>
          </p:nvSpPr>
          <p:spPr>
            <a:xfrm>
              <a:off x="6500826" y="857232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24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3206559" y="3072424"/>
            <a:ext cx="2004498" cy="2007360"/>
            <a:chOff x="3206559" y="3072424"/>
            <a:chExt cx="2004498" cy="2007360"/>
          </a:xfrm>
        </p:grpSpPr>
        <p:sp>
          <p:nvSpPr>
            <p:cNvPr id="109" name="Freeform 43"/>
            <p:cNvSpPr>
              <a:spLocks/>
            </p:cNvSpPr>
            <p:nvPr/>
          </p:nvSpPr>
          <p:spPr bwMode="auto">
            <a:xfrm rot="10800000">
              <a:off x="3206559" y="3072424"/>
              <a:ext cx="2004498" cy="2007360"/>
            </a:xfrm>
            <a:custGeom>
              <a:avLst/>
              <a:gdLst>
                <a:gd name="T0" fmla="*/ 0 w 840"/>
                <a:gd name="T1" fmla="*/ 150 h 840"/>
                <a:gd name="T2" fmla="*/ 281 w 840"/>
                <a:gd name="T3" fmla="*/ 149 h 840"/>
                <a:gd name="T4" fmla="*/ 263 w 840"/>
                <a:gd name="T5" fmla="*/ 71 h 840"/>
                <a:gd name="T6" fmla="*/ 342 w 840"/>
                <a:gd name="T7" fmla="*/ 0 h 840"/>
                <a:gd name="T8" fmla="*/ 425 w 840"/>
                <a:gd name="T9" fmla="*/ 63 h 840"/>
                <a:gd name="T10" fmla="*/ 401 w 840"/>
                <a:gd name="T11" fmla="*/ 151 h 840"/>
                <a:gd name="T12" fmla="*/ 688 w 840"/>
                <a:gd name="T13" fmla="*/ 150 h 840"/>
                <a:gd name="T14" fmla="*/ 688 w 840"/>
                <a:gd name="T15" fmla="*/ 434 h 840"/>
                <a:gd name="T16" fmla="*/ 773 w 840"/>
                <a:gd name="T17" fmla="*/ 408 h 840"/>
                <a:gd name="T18" fmla="*/ 840 w 840"/>
                <a:gd name="T19" fmla="*/ 495 h 840"/>
                <a:gd name="T20" fmla="*/ 775 w 840"/>
                <a:gd name="T21" fmla="*/ 577 h 840"/>
                <a:gd name="T22" fmla="*/ 688 w 840"/>
                <a:gd name="T23" fmla="*/ 546 h 840"/>
                <a:gd name="T24" fmla="*/ 688 w 840"/>
                <a:gd name="T25" fmla="*/ 840 h 840"/>
                <a:gd name="T26" fmla="*/ 400 w 840"/>
                <a:gd name="T27" fmla="*/ 840 h 840"/>
                <a:gd name="T28" fmla="*/ 425 w 840"/>
                <a:gd name="T29" fmla="*/ 758 h 840"/>
                <a:gd name="T30" fmla="*/ 346 w 840"/>
                <a:gd name="T31" fmla="*/ 688 h 840"/>
                <a:gd name="T32" fmla="*/ 270 w 840"/>
                <a:gd name="T33" fmla="*/ 750 h 840"/>
                <a:gd name="T34" fmla="*/ 289 w 840"/>
                <a:gd name="T35" fmla="*/ 838 h 840"/>
                <a:gd name="T36" fmla="*/ 1 w 840"/>
                <a:gd name="T37" fmla="*/ 838 h 840"/>
                <a:gd name="T38" fmla="*/ 0 w 840"/>
                <a:gd name="T39" fmla="*/ 150 h 8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0"/>
                <a:gd name="T61" fmla="*/ 0 h 840"/>
                <a:gd name="T62" fmla="*/ 840 w 840"/>
                <a:gd name="T63" fmla="*/ 840 h 8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0" h="840">
                  <a:moveTo>
                    <a:pt x="0" y="150"/>
                  </a:moveTo>
                  <a:cubicBezTo>
                    <a:pt x="77" y="150"/>
                    <a:pt x="167" y="149"/>
                    <a:pt x="281" y="149"/>
                  </a:cubicBezTo>
                  <a:cubicBezTo>
                    <a:pt x="333" y="127"/>
                    <a:pt x="267" y="127"/>
                    <a:pt x="263" y="71"/>
                  </a:cubicBezTo>
                  <a:cubicBezTo>
                    <a:pt x="259" y="15"/>
                    <a:pt x="290" y="0"/>
                    <a:pt x="342" y="0"/>
                  </a:cubicBezTo>
                  <a:cubicBezTo>
                    <a:pt x="394" y="0"/>
                    <a:pt x="423" y="5"/>
                    <a:pt x="425" y="63"/>
                  </a:cubicBezTo>
                  <a:cubicBezTo>
                    <a:pt x="427" y="121"/>
                    <a:pt x="371" y="115"/>
                    <a:pt x="401" y="151"/>
                  </a:cubicBezTo>
                  <a:cubicBezTo>
                    <a:pt x="441" y="151"/>
                    <a:pt x="598" y="152"/>
                    <a:pt x="688" y="150"/>
                  </a:cubicBezTo>
                  <a:cubicBezTo>
                    <a:pt x="688" y="150"/>
                    <a:pt x="688" y="385"/>
                    <a:pt x="688" y="434"/>
                  </a:cubicBezTo>
                  <a:cubicBezTo>
                    <a:pt x="720" y="469"/>
                    <a:pt x="729" y="411"/>
                    <a:pt x="773" y="408"/>
                  </a:cubicBezTo>
                  <a:cubicBezTo>
                    <a:pt x="817" y="405"/>
                    <a:pt x="840" y="444"/>
                    <a:pt x="840" y="495"/>
                  </a:cubicBezTo>
                  <a:cubicBezTo>
                    <a:pt x="840" y="546"/>
                    <a:pt x="818" y="577"/>
                    <a:pt x="775" y="577"/>
                  </a:cubicBezTo>
                  <a:cubicBezTo>
                    <a:pt x="732" y="577"/>
                    <a:pt x="730" y="524"/>
                    <a:pt x="688" y="546"/>
                  </a:cubicBezTo>
                  <a:cubicBezTo>
                    <a:pt x="688" y="687"/>
                    <a:pt x="688" y="781"/>
                    <a:pt x="688" y="840"/>
                  </a:cubicBezTo>
                  <a:cubicBezTo>
                    <a:pt x="622" y="840"/>
                    <a:pt x="442" y="840"/>
                    <a:pt x="400" y="840"/>
                  </a:cubicBezTo>
                  <a:cubicBezTo>
                    <a:pt x="362" y="802"/>
                    <a:pt x="425" y="793"/>
                    <a:pt x="425" y="758"/>
                  </a:cubicBezTo>
                  <a:cubicBezTo>
                    <a:pt x="425" y="723"/>
                    <a:pt x="408" y="687"/>
                    <a:pt x="346" y="688"/>
                  </a:cubicBezTo>
                  <a:cubicBezTo>
                    <a:pt x="284" y="689"/>
                    <a:pt x="272" y="716"/>
                    <a:pt x="270" y="750"/>
                  </a:cubicBezTo>
                  <a:cubicBezTo>
                    <a:pt x="268" y="784"/>
                    <a:pt x="344" y="814"/>
                    <a:pt x="289" y="838"/>
                  </a:cubicBezTo>
                  <a:cubicBezTo>
                    <a:pt x="145" y="838"/>
                    <a:pt x="1" y="838"/>
                    <a:pt x="1" y="838"/>
                  </a:cubicBezTo>
                  <a:cubicBezTo>
                    <a:pt x="2" y="724"/>
                    <a:pt x="1" y="286"/>
                    <a:pt x="0" y="15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4000496" y="3571876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18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2" name="Группа 131"/>
          <p:cNvGrpSpPr/>
          <p:nvPr/>
        </p:nvGrpSpPr>
        <p:grpSpPr>
          <a:xfrm>
            <a:off x="3200832" y="4716111"/>
            <a:ext cx="2010225" cy="1646550"/>
            <a:chOff x="3200832" y="4716111"/>
            <a:chExt cx="2010225" cy="1646550"/>
          </a:xfrm>
        </p:grpSpPr>
        <p:sp>
          <p:nvSpPr>
            <p:cNvPr id="108" name="Freeform 41"/>
            <p:cNvSpPr>
              <a:spLocks/>
            </p:cNvSpPr>
            <p:nvPr/>
          </p:nvSpPr>
          <p:spPr bwMode="auto">
            <a:xfrm>
              <a:off x="3200832" y="4716111"/>
              <a:ext cx="2010225" cy="1646550"/>
            </a:xfrm>
            <a:custGeom>
              <a:avLst/>
              <a:gdLst>
                <a:gd name="T0" fmla="*/ 842 w 842"/>
                <a:gd name="T1" fmla="*/ 690 h 690"/>
                <a:gd name="T2" fmla="*/ 155 w 842"/>
                <a:gd name="T3" fmla="*/ 690 h 690"/>
                <a:gd name="T4" fmla="*/ 155 w 842"/>
                <a:gd name="T5" fmla="*/ 406 h 690"/>
                <a:gd name="T6" fmla="*/ 70 w 842"/>
                <a:gd name="T7" fmla="*/ 434 h 690"/>
                <a:gd name="T8" fmla="*/ 3 w 842"/>
                <a:gd name="T9" fmla="*/ 345 h 690"/>
                <a:gd name="T10" fmla="*/ 68 w 842"/>
                <a:gd name="T11" fmla="*/ 263 h 690"/>
                <a:gd name="T12" fmla="*/ 155 w 842"/>
                <a:gd name="T13" fmla="*/ 294 h 690"/>
                <a:gd name="T14" fmla="*/ 154 w 842"/>
                <a:gd name="T15" fmla="*/ 2 h 690"/>
                <a:gd name="T16" fmla="*/ 444 w 842"/>
                <a:gd name="T17" fmla="*/ 2 h 690"/>
                <a:gd name="T18" fmla="*/ 418 w 842"/>
                <a:gd name="T19" fmla="*/ 82 h 690"/>
                <a:gd name="T20" fmla="*/ 497 w 842"/>
                <a:gd name="T21" fmla="*/ 152 h 690"/>
                <a:gd name="T22" fmla="*/ 582 w 842"/>
                <a:gd name="T23" fmla="*/ 86 h 690"/>
                <a:gd name="T24" fmla="*/ 554 w 842"/>
                <a:gd name="T25" fmla="*/ 2 h 690"/>
                <a:gd name="T26" fmla="*/ 842 w 842"/>
                <a:gd name="T27" fmla="*/ 2 h 690"/>
                <a:gd name="T28" fmla="*/ 842 w 842"/>
                <a:gd name="T29" fmla="*/ 690 h 6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42"/>
                <a:gd name="T46" fmla="*/ 0 h 690"/>
                <a:gd name="T47" fmla="*/ 842 w 842"/>
                <a:gd name="T48" fmla="*/ 690 h 69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42" h="690">
                  <a:moveTo>
                    <a:pt x="842" y="690"/>
                  </a:moveTo>
                  <a:cubicBezTo>
                    <a:pt x="714" y="690"/>
                    <a:pt x="285" y="689"/>
                    <a:pt x="155" y="690"/>
                  </a:cubicBezTo>
                  <a:cubicBezTo>
                    <a:pt x="155" y="690"/>
                    <a:pt x="155" y="455"/>
                    <a:pt x="155" y="406"/>
                  </a:cubicBezTo>
                  <a:cubicBezTo>
                    <a:pt x="120" y="376"/>
                    <a:pt x="126" y="436"/>
                    <a:pt x="70" y="434"/>
                  </a:cubicBezTo>
                  <a:cubicBezTo>
                    <a:pt x="14" y="432"/>
                    <a:pt x="0" y="394"/>
                    <a:pt x="3" y="345"/>
                  </a:cubicBezTo>
                  <a:cubicBezTo>
                    <a:pt x="6" y="296"/>
                    <a:pt x="12" y="268"/>
                    <a:pt x="68" y="263"/>
                  </a:cubicBezTo>
                  <a:cubicBezTo>
                    <a:pt x="124" y="258"/>
                    <a:pt x="122" y="326"/>
                    <a:pt x="155" y="294"/>
                  </a:cubicBezTo>
                  <a:cubicBezTo>
                    <a:pt x="155" y="153"/>
                    <a:pt x="154" y="61"/>
                    <a:pt x="154" y="2"/>
                  </a:cubicBezTo>
                  <a:cubicBezTo>
                    <a:pt x="218" y="0"/>
                    <a:pt x="402" y="2"/>
                    <a:pt x="444" y="2"/>
                  </a:cubicBezTo>
                  <a:cubicBezTo>
                    <a:pt x="482" y="40"/>
                    <a:pt x="418" y="47"/>
                    <a:pt x="418" y="82"/>
                  </a:cubicBezTo>
                  <a:cubicBezTo>
                    <a:pt x="418" y="117"/>
                    <a:pt x="435" y="153"/>
                    <a:pt x="497" y="152"/>
                  </a:cubicBezTo>
                  <a:cubicBezTo>
                    <a:pt x="559" y="151"/>
                    <a:pt x="582" y="125"/>
                    <a:pt x="582" y="86"/>
                  </a:cubicBezTo>
                  <a:cubicBezTo>
                    <a:pt x="582" y="47"/>
                    <a:pt x="521" y="44"/>
                    <a:pt x="554" y="2"/>
                  </a:cubicBezTo>
                  <a:cubicBezTo>
                    <a:pt x="698" y="2"/>
                    <a:pt x="842" y="2"/>
                    <a:pt x="842" y="2"/>
                  </a:cubicBezTo>
                  <a:cubicBezTo>
                    <a:pt x="840" y="130"/>
                    <a:pt x="842" y="548"/>
                    <a:pt x="842" y="69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4000496" y="5357826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30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1565736" y="4718974"/>
            <a:ext cx="1998770" cy="1649415"/>
            <a:chOff x="1565736" y="4718974"/>
            <a:chExt cx="1998770" cy="1649415"/>
          </a:xfrm>
        </p:grpSpPr>
        <p:sp>
          <p:nvSpPr>
            <p:cNvPr id="107" name="Freeform 40"/>
            <p:cNvSpPr>
              <a:spLocks/>
            </p:cNvSpPr>
            <p:nvPr/>
          </p:nvSpPr>
          <p:spPr bwMode="auto">
            <a:xfrm>
              <a:off x="1565736" y="4718974"/>
              <a:ext cx="1998770" cy="1649415"/>
            </a:xfrm>
            <a:custGeom>
              <a:avLst/>
              <a:gdLst>
                <a:gd name="T0" fmla="*/ 839 w 839"/>
                <a:gd name="T1" fmla="*/ 689 h 689"/>
                <a:gd name="T2" fmla="*/ 150 w 839"/>
                <a:gd name="T3" fmla="*/ 687 h 689"/>
                <a:gd name="T4" fmla="*/ 152 w 839"/>
                <a:gd name="T5" fmla="*/ 405 h 689"/>
                <a:gd name="T6" fmla="*/ 67 w 839"/>
                <a:gd name="T7" fmla="*/ 431 h 689"/>
                <a:gd name="T8" fmla="*/ 0 w 839"/>
                <a:gd name="T9" fmla="*/ 344 h 689"/>
                <a:gd name="T10" fmla="*/ 65 w 839"/>
                <a:gd name="T11" fmla="*/ 262 h 689"/>
                <a:gd name="T12" fmla="*/ 152 w 839"/>
                <a:gd name="T13" fmla="*/ 293 h 689"/>
                <a:gd name="T14" fmla="*/ 151 w 839"/>
                <a:gd name="T15" fmla="*/ 3 h 689"/>
                <a:gd name="T16" fmla="*/ 442 w 839"/>
                <a:gd name="T17" fmla="*/ 2 h 689"/>
                <a:gd name="T18" fmla="*/ 415 w 839"/>
                <a:gd name="T19" fmla="*/ 81 h 689"/>
                <a:gd name="T20" fmla="*/ 494 w 839"/>
                <a:gd name="T21" fmla="*/ 151 h 689"/>
                <a:gd name="T22" fmla="*/ 579 w 839"/>
                <a:gd name="T23" fmla="*/ 85 h 689"/>
                <a:gd name="T24" fmla="*/ 556 w 839"/>
                <a:gd name="T25" fmla="*/ 0 h 689"/>
                <a:gd name="T26" fmla="*/ 839 w 839"/>
                <a:gd name="T27" fmla="*/ 2 h 689"/>
                <a:gd name="T28" fmla="*/ 839 w 839"/>
                <a:gd name="T29" fmla="*/ 293 h 689"/>
                <a:gd name="T30" fmla="*/ 765 w 839"/>
                <a:gd name="T31" fmla="*/ 263 h 689"/>
                <a:gd name="T32" fmla="*/ 687 w 839"/>
                <a:gd name="T33" fmla="*/ 351 h 689"/>
                <a:gd name="T34" fmla="*/ 763 w 839"/>
                <a:gd name="T35" fmla="*/ 433 h 689"/>
                <a:gd name="T36" fmla="*/ 839 w 839"/>
                <a:gd name="T37" fmla="*/ 401 h 689"/>
                <a:gd name="T38" fmla="*/ 839 w 839"/>
                <a:gd name="T39" fmla="*/ 689 h 68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9"/>
                <a:gd name="T61" fmla="*/ 0 h 689"/>
                <a:gd name="T62" fmla="*/ 839 w 839"/>
                <a:gd name="T63" fmla="*/ 689 h 68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9" h="689">
                  <a:moveTo>
                    <a:pt x="839" y="689"/>
                  </a:moveTo>
                  <a:cubicBezTo>
                    <a:pt x="711" y="689"/>
                    <a:pt x="280" y="686"/>
                    <a:pt x="150" y="687"/>
                  </a:cubicBezTo>
                  <a:cubicBezTo>
                    <a:pt x="150" y="687"/>
                    <a:pt x="152" y="454"/>
                    <a:pt x="152" y="405"/>
                  </a:cubicBezTo>
                  <a:cubicBezTo>
                    <a:pt x="120" y="370"/>
                    <a:pt x="111" y="428"/>
                    <a:pt x="67" y="431"/>
                  </a:cubicBezTo>
                  <a:cubicBezTo>
                    <a:pt x="23" y="434"/>
                    <a:pt x="0" y="395"/>
                    <a:pt x="0" y="344"/>
                  </a:cubicBezTo>
                  <a:cubicBezTo>
                    <a:pt x="0" y="293"/>
                    <a:pt x="22" y="262"/>
                    <a:pt x="65" y="262"/>
                  </a:cubicBezTo>
                  <a:cubicBezTo>
                    <a:pt x="108" y="262"/>
                    <a:pt x="110" y="315"/>
                    <a:pt x="152" y="293"/>
                  </a:cubicBezTo>
                  <a:cubicBezTo>
                    <a:pt x="152" y="152"/>
                    <a:pt x="151" y="62"/>
                    <a:pt x="151" y="3"/>
                  </a:cubicBezTo>
                  <a:cubicBezTo>
                    <a:pt x="215" y="1"/>
                    <a:pt x="400" y="2"/>
                    <a:pt x="442" y="2"/>
                  </a:cubicBezTo>
                  <a:cubicBezTo>
                    <a:pt x="480" y="40"/>
                    <a:pt x="415" y="46"/>
                    <a:pt x="415" y="81"/>
                  </a:cubicBezTo>
                  <a:cubicBezTo>
                    <a:pt x="415" y="116"/>
                    <a:pt x="432" y="152"/>
                    <a:pt x="494" y="151"/>
                  </a:cubicBezTo>
                  <a:cubicBezTo>
                    <a:pt x="556" y="150"/>
                    <a:pt x="579" y="124"/>
                    <a:pt x="579" y="85"/>
                  </a:cubicBezTo>
                  <a:cubicBezTo>
                    <a:pt x="579" y="46"/>
                    <a:pt x="523" y="42"/>
                    <a:pt x="556" y="0"/>
                  </a:cubicBezTo>
                  <a:cubicBezTo>
                    <a:pt x="700" y="0"/>
                    <a:pt x="839" y="2"/>
                    <a:pt x="839" y="2"/>
                  </a:cubicBezTo>
                  <a:cubicBezTo>
                    <a:pt x="837" y="80"/>
                    <a:pt x="839" y="161"/>
                    <a:pt x="839" y="293"/>
                  </a:cubicBezTo>
                  <a:cubicBezTo>
                    <a:pt x="809" y="333"/>
                    <a:pt x="811" y="263"/>
                    <a:pt x="765" y="263"/>
                  </a:cubicBezTo>
                  <a:cubicBezTo>
                    <a:pt x="719" y="263"/>
                    <a:pt x="689" y="291"/>
                    <a:pt x="687" y="351"/>
                  </a:cubicBezTo>
                  <a:cubicBezTo>
                    <a:pt x="685" y="411"/>
                    <a:pt x="725" y="435"/>
                    <a:pt x="763" y="433"/>
                  </a:cubicBezTo>
                  <a:cubicBezTo>
                    <a:pt x="801" y="431"/>
                    <a:pt x="807" y="369"/>
                    <a:pt x="839" y="401"/>
                  </a:cubicBezTo>
                  <a:cubicBezTo>
                    <a:pt x="839" y="445"/>
                    <a:pt x="839" y="636"/>
                    <a:pt x="839" y="689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2357422" y="5357826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42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0" name="Группа 129"/>
          <p:cNvGrpSpPr/>
          <p:nvPr/>
        </p:nvGrpSpPr>
        <p:grpSpPr>
          <a:xfrm>
            <a:off x="285720" y="4361029"/>
            <a:ext cx="1635098" cy="2001633"/>
            <a:chOff x="285720" y="4361029"/>
            <a:chExt cx="1635098" cy="2001633"/>
          </a:xfrm>
        </p:grpSpPr>
        <p:sp>
          <p:nvSpPr>
            <p:cNvPr id="106" name="Freeform 39"/>
            <p:cNvSpPr>
              <a:spLocks/>
            </p:cNvSpPr>
            <p:nvPr/>
          </p:nvSpPr>
          <p:spPr bwMode="auto">
            <a:xfrm>
              <a:off x="285720" y="4361029"/>
              <a:ext cx="1635098" cy="2001633"/>
            </a:xfrm>
            <a:custGeom>
              <a:avLst/>
              <a:gdLst>
                <a:gd name="T0" fmla="*/ 0 w 694"/>
                <a:gd name="T1" fmla="*/ 839 h 839"/>
                <a:gd name="T2" fmla="*/ 0 w 694"/>
                <a:gd name="T3" fmla="*/ 152 h 839"/>
                <a:gd name="T4" fmla="*/ 286 w 694"/>
                <a:gd name="T5" fmla="*/ 152 h 839"/>
                <a:gd name="T6" fmla="*/ 261 w 694"/>
                <a:gd name="T7" fmla="*/ 69 h 839"/>
                <a:gd name="T8" fmla="*/ 347 w 694"/>
                <a:gd name="T9" fmla="*/ 0 h 839"/>
                <a:gd name="T10" fmla="*/ 429 w 694"/>
                <a:gd name="T11" fmla="*/ 65 h 839"/>
                <a:gd name="T12" fmla="*/ 398 w 694"/>
                <a:gd name="T13" fmla="*/ 152 h 839"/>
                <a:gd name="T14" fmla="*/ 694 w 694"/>
                <a:gd name="T15" fmla="*/ 153 h 839"/>
                <a:gd name="T16" fmla="*/ 692 w 694"/>
                <a:gd name="T17" fmla="*/ 443 h 839"/>
                <a:gd name="T18" fmla="*/ 607 w 694"/>
                <a:gd name="T19" fmla="*/ 415 h 839"/>
                <a:gd name="T20" fmla="*/ 542 w 694"/>
                <a:gd name="T21" fmla="*/ 494 h 839"/>
                <a:gd name="T22" fmla="*/ 608 w 694"/>
                <a:gd name="T23" fmla="*/ 579 h 839"/>
                <a:gd name="T24" fmla="*/ 692 w 694"/>
                <a:gd name="T25" fmla="*/ 551 h 839"/>
                <a:gd name="T26" fmla="*/ 692 w 694"/>
                <a:gd name="T27" fmla="*/ 839 h 839"/>
                <a:gd name="T28" fmla="*/ 0 w 694"/>
                <a:gd name="T29" fmla="*/ 839 h 8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94"/>
                <a:gd name="T46" fmla="*/ 0 h 839"/>
                <a:gd name="T47" fmla="*/ 694 w 694"/>
                <a:gd name="T48" fmla="*/ 839 h 8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94" h="839">
                  <a:moveTo>
                    <a:pt x="0" y="839"/>
                  </a:moveTo>
                  <a:cubicBezTo>
                    <a:pt x="0" y="839"/>
                    <a:pt x="1" y="282"/>
                    <a:pt x="0" y="152"/>
                  </a:cubicBezTo>
                  <a:cubicBezTo>
                    <a:pt x="0" y="152"/>
                    <a:pt x="237" y="152"/>
                    <a:pt x="286" y="152"/>
                  </a:cubicBezTo>
                  <a:cubicBezTo>
                    <a:pt x="321" y="120"/>
                    <a:pt x="264" y="111"/>
                    <a:pt x="261" y="69"/>
                  </a:cubicBezTo>
                  <a:cubicBezTo>
                    <a:pt x="258" y="27"/>
                    <a:pt x="296" y="0"/>
                    <a:pt x="347" y="0"/>
                  </a:cubicBezTo>
                  <a:cubicBezTo>
                    <a:pt x="398" y="0"/>
                    <a:pt x="429" y="22"/>
                    <a:pt x="429" y="65"/>
                  </a:cubicBezTo>
                  <a:cubicBezTo>
                    <a:pt x="429" y="108"/>
                    <a:pt x="376" y="110"/>
                    <a:pt x="398" y="152"/>
                  </a:cubicBezTo>
                  <a:cubicBezTo>
                    <a:pt x="541" y="152"/>
                    <a:pt x="635" y="153"/>
                    <a:pt x="694" y="153"/>
                  </a:cubicBezTo>
                  <a:cubicBezTo>
                    <a:pt x="691" y="221"/>
                    <a:pt x="694" y="403"/>
                    <a:pt x="692" y="443"/>
                  </a:cubicBezTo>
                  <a:cubicBezTo>
                    <a:pt x="653" y="473"/>
                    <a:pt x="642" y="415"/>
                    <a:pt x="607" y="415"/>
                  </a:cubicBezTo>
                  <a:cubicBezTo>
                    <a:pt x="572" y="415"/>
                    <a:pt x="541" y="432"/>
                    <a:pt x="542" y="494"/>
                  </a:cubicBezTo>
                  <a:cubicBezTo>
                    <a:pt x="543" y="556"/>
                    <a:pt x="569" y="579"/>
                    <a:pt x="608" y="579"/>
                  </a:cubicBezTo>
                  <a:cubicBezTo>
                    <a:pt x="647" y="579"/>
                    <a:pt x="650" y="518"/>
                    <a:pt x="692" y="551"/>
                  </a:cubicBezTo>
                  <a:cubicBezTo>
                    <a:pt x="692" y="695"/>
                    <a:pt x="692" y="839"/>
                    <a:pt x="692" y="839"/>
                  </a:cubicBezTo>
                  <a:lnTo>
                    <a:pt x="0" y="839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642910" y="5286388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285720" y="2708840"/>
            <a:ext cx="1995908" cy="2013087"/>
            <a:chOff x="285720" y="2708840"/>
            <a:chExt cx="1995908" cy="2013087"/>
          </a:xfrm>
        </p:grpSpPr>
        <p:sp>
          <p:nvSpPr>
            <p:cNvPr id="110" name="Freeform 2"/>
            <p:cNvSpPr>
              <a:spLocks/>
            </p:cNvSpPr>
            <p:nvPr/>
          </p:nvSpPr>
          <p:spPr bwMode="auto">
            <a:xfrm>
              <a:off x="285720" y="2708840"/>
              <a:ext cx="1995908" cy="2013087"/>
            </a:xfrm>
            <a:custGeom>
              <a:avLst/>
              <a:gdLst>
                <a:gd name="T0" fmla="*/ 0 w 837"/>
                <a:gd name="T1" fmla="*/ 151 h 842"/>
                <a:gd name="T2" fmla="*/ 278 w 837"/>
                <a:gd name="T3" fmla="*/ 151 h 842"/>
                <a:gd name="T4" fmla="*/ 260 w 837"/>
                <a:gd name="T5" fmla="*/ 73 h 842"/>
                <a:gd name="T6" fmla="*/ 337 w 837"/>
                <a:gd name="T7" fmla="*/ 0 h 842"/>
                <a:gd name="T8" fmla="*/ 424 w 837"/>
                <a:gd name="T9" fmla="*/ 61 h 842"/>
                <a:gd name="T10" fmla="*/ 400 w 837"/>
                <a:gd name="T11" fmla="*/ 151 h 842"/>
                <a:gd name="T12" fmla="*/ 687 w 837"/>
                <a:gd name="T13" fmla="*/ 151 h 842"/>
                <a:gd name="T14" fmla="*/ 685 w 837"/>
                <a:gd name="T15" fmla="*/ 436 h 842"/>
                <a:gd name="T16" fmla="*/ 770 w 837"/>
                <a:gd name="T17" fmla="*/ 410 h 842"/>
                <a:gd name="T18" fmla="*/ 837 w 837"/>
                <a:gd name="T19" fmla="*/ 497 h 842"/>
                <a:gd name="T20" fmla="*/ 772 w 837"/>
                <a:gd name="T21" fmla="*/ 579 h 842"/>
                <a:gd name="T22" fmla="*/ 685 w 837"/>
                <a:gd name="T23" fmla="*/ 548 h 842"/>
                <a:gd name="T24" fmla="*/ 685 w 837"/>
                <a:gd name="T25" fmla="*/ 842 h 842"/>
                <a:gd name="T26" fmla="*/ 397 w 837"/>
                <a:gd name="T27" fmla="*/ 842 h 842"/>
                <a:gd name="T28" fmla="*/ 422 w 837"/>
                <a:gd name="T29" fmla="*/ 760 h 842"/>
                <a:gd name="T30" fmla="*/ 343 w 837"/>
                <a:gd name="T31" fmla="*/ 690 h 842"/>
                <a:gd name="T32" fmla="*/ 267 w 837"/>
                <a:gd name="T33" fmla="*/ 752 h 842"/>
                <a:gd name="T34" fmla="*/ 286 w 837"/>
                <a:gd name="T35" fmla="*/ 840 h 842"/>
                <a:gd name="T36" fmla="*/ 0 w 837"/>
                <a:gd name="T37" fmla="*/ 840 h 842"/>
                <a:gd name="T38" fmla="*/ 0 w 837"/>
                <a:gd name="T39" fmla="*/ 151 h 8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7"/>
                <a:gd name="T61" fmla="*/ 0 h 842"/>
                <a:gd name="T62" fmla="*/ 837 w 837"/>
                <a:gd name="T63" fmla="*/ 842 h 84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7" h="842">
                  <a:moveTo>
                    <a:pt x="0" y="151"/>
                  </a:moveTo>
                  <a:cubicBezTo>
                    <a:pt x="77" y="151"/>
                    <a:pt x="164" y="151"/>
                    <a:pt x="278" y="151"/>
                  </a:cubicBezTo>
                  <a:cubicBezTo>
                    <a:pt x="330" y="129"/>
                    <a:pt x="264" y="129"/>
                    <a:pt x="260" y="73"/>
                  </a:cubicBezTo>
                  <a:cubicBezTo>
                    <a:pt x="256" y="17"/>
                    <a:pt x="285" y="0"/>
                    <a:pt x="337" y="0"/>
                  </a:cubicBezTo>
                  <a:cubicBezTo>
                    <a:pt x="389" y="0"/>
                    <a:pt x="426" y="2"/>
                    <a:pt x="424" y="61"/>
                  </a:cubicBezTo>
                  <a:cubicBezTo>
                    <a:pt x="422" y="120"/>
                    <a:pt x="370" y="115"/>
                    <a:pt x="400" y="151"/>
                  </a:cubicBezTo>
                  <a:cubicBezTo>
                    <a:pt x="440" y="151"/>
                    <a:pt x="597" y="153"/>
                    <a:pt x="687" y="151"/>
                  </a:cubicBezTo>
                  <a:cubicBezTo>
                    <a:pt x="687" y="151"/>
                    <a:pt x="685" y="387"/>
                    <a:pt x="685" y="436"/>
                  </a:cubicBezTo>
                  <a:cubicBezTo>
                    <a:pt x="717" y="471"/>
                    <a:pt x="726" y="413"/>
                    <a:pt x="770" y="410"/>
                  </a:cubicBezTo>
                  <a:cubicBezTo>
                    <a:pt x="814" y="407"/>
                    <a:pt x="837" y="446"/>
                    <a:pt x="837" y="497"/>
                  </a:cubicBezTo>
                  <a:cubicBezTo>
                    <a:pt x="837" y="548"/>
                    <a:pt x="815" y="579"/>
                    <a:pt x="772" y="579"/>
                  </a:cubicBezTo>
                  <a:cubicBezTo>
                    <a:pt x="729" y="579"/>
                    <a:pt x="727" y="526"/>
                    <a:pt x="685" y="548"/>
                  </a:cubicBezTo>
                  <a:cubicBezTo>
                    <a:pt x="685" y="689"/>
                    <a:pt x="685" y="783"/>
                    <a:pt x="685" y="842"/>
                  </a:cubicBezTo>
                  <a:cubicBezTo>
                    <a:pt x="619" y="842"/>
                    <a:pt x="439" y="842"/>
                    <a:pt x="397" y="842"/>
                  </a:cubicBezTo>
                  <a:cubicBezTo>
                    <a:pt x="359" y="804"/>
                    <a:pt x="422" y="795"/>
                    <a:pt x="422" y="760"/>
                  </a:cubicBezTo>
                  <a:cubicBezTo>
                    <a:pt x="422" y="725"/>
                    <a:pt x="405" y="689"/>
                    <a:pt x="343" y="690"/>
                  </a:cubicBezTo>
                  <a:cubicBezTo>
                    <a:pt x="281" y="691"/>
                    <a:pt x="269" y="718"/>
                    <a:pt x="267" y="752"/>
                  </a:cubicBezTo>
                  <a:cubicBezTo>
                    <a:pt x="265" y="786"/>
                    <a:pt x="341" y="816"/>
                    <a:pt x="286" y="840"/>
                  </a:cubicBezTo>
                  <a:cubicBezTo>
                    <a:pt x="142" y="840"/>
                    <a:pt x="14" y="839"/>
                    <a:pt x="0" y="840"/>
                  </a:cubicBezTo>
                  <a:cubicBezTo>
                    <a:pt x="1" y="726"/>
                    <a:pt x="1" y="287"/>
                    <a:pt x="0" y="151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714348" y="3429000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36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5" name="Группа 124"/>
          <p:cNvGrpSpPr/>
          <p:nvPr/>
        </p:nvGrpSpPr>
        <p:grpSpPr>
          <a:xfrm>
            <a:off x="285720" y="1428736"/>
            <a:ext cx="2001635" cy="1646550"/>
            <a:chOff x="285720" y="1428736"/>
            <a:chExt cx="2001635" cy="1646550"/>
          </a:xfrm>
        </p:grpSpPr>
        <p:sp>
          <p:nvSpPr>
            <p:cNvPr id="112" name="Freeform 38"/>
            <p:cNvSpPr>
              <a:spLocks/>
            </p:cNvSpPr>
            <p:nvPr/>
          </p:nvSpPr>
          <p:spPr bwMode="auto">
            <a:xfrm>
              <a:off x="285720" y="1428736"/>
              <a:ext cx="2001635" cy="1646550"/>
            </a:xfrm>
            <a:custGeom>
              <a:avLst/>
              <a:gdLst>
                <a:gd name="T0" fmla="*/ 0 w 838"/>
                <a:gd name="T1" fmla="*/ 0 h 692"/>
                <a:gd name="T2" fmla="*/ 689 w 838"/>
                <a:gd name="T3" fmla="*/ 0 h 692"/>
                <a:gd name="T4" fmla="*/ 689 w 838"/>
                <a:gd name="T5" fmla="*/ 294 h 692"/>
                <a:gd name="T6" fmla="*/ 771 w 838"/>
                <a:gd name="T7" fmla="*/ 271 h 692"/>
                <a:gd name="T8" fmla="*/ 838 w 838"/>
                <a:gd name="T9" fmla="*/ 353 h 692"/>
                <a:gd name="T10" fmla="*/ 778 w 838"/>
                <a:gd name="T11" fmla="*/ 433 h 692"/>
                <a:gd name="T12" fmla="*/ 689 w 838"/>
                <a:gd name="T13" fmla="*/ 405 h 692"/>
                <a:gd name="T14" fmla="*/ 689 w 838"/>
                <a:gd name="T15" fmla="*/ 690 h 692"/>
                <a:gd name="T16" fmla="*/ 397 w 838"/>
                <a:gd name="T17" fmla="*/ 690 h 692"/>
                <a:gd name="T18" fmla="*/ 426 w 838"/>
                <a:gd name="T19" fmla="*/ 605 h 692"/>
                <a:gd name="T20" fmla="*/ 346 w 838"/>
                <a:gd name="T21" fmla="*/ 540 h 692"/>
                <a:gd name="T22" fmla="*/ 261 w 838"/>
                <a:gd name="T23" fmla="*/ 606 h 692"/>
                <a:gd name="T24" fmla="*/ 289 w 838"/>
                <a:gd name="T25" fmla="*/ 690 h 692"/>
                <a:gd name="T26" fmla="*/ 0 w 838"/>
                <a:gd name="T27" fmla="*/ 690 h 692"/>
                <a:gd name="T28" fmla="*/ 0 w 838"/>
                <a:gd name="T29" fmla="*/ 0 h 6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38"/>
                <a:gd name="T46" fmla="*/ 0 h 692"/>
                <a:gd name="T47" fmla="*/ 838 w 838"/>
                <a:gd name="T48" fmla="*/ 692 h 6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38" h="692">
                  <a:moveTo>
                    <a:pt x="0" y="0"/>
                  </a:moveTo>
                  <a:lnTo>
                    <a:pt x="689" y="0"/>
                  </a:lnTo>
                  <a:cubicBezTo>
                    <a:pt x="689" y="0"/>
                    <a:pt x="690" y="248"/>
                    <a:pt x="689" y="294"/>
                  </a:cubicBezTo>
                  <a:cubicBezTo>
                    <a:pt x="718" y="340"/>
                    <a:pt x="724" y="277"/>
                    <a:pt x="771" y="271"/>
                  </a:cubicBezTo>
                  <a:cubicBezTo>
                    <a:pt x="818" y="265"/>
                    <a:pt x="838" y="302"/>
                    <a:pt x="838" y="353"/>
                  </a:cubicBezTo>
                  <a:cubicBezTo>
                    <a:pt x="838" y="404"/>
                    <a:pt x="823" y="431"/>
                    <a:pt x="778" y="433"/>
                  </a:cubicBezTo>
                  <a:cubicBezTo>
                    <a:pt x="733" y="435"/>
                    <a:pt x="715" y="370"/>
                    <a:pt x="689" y="405"/>
                  </a:cubicBezTo>
                  <a:cubicBezTo>
                    <a:pt x="689" y="547"/>
                    <a:pt x="689" y="690"/>
                    <a:pt x="689" y="690"/>
                  </a:cubicBezTo>
                  <a:cubicBezTo>
                    <a:pt x="689" y="690"/>
                    <a:pt x="438" y="692"/>
                    <a:pt x="397" y="690"/>
                  </a:cubicBezTo>
                  <a:cubicBezTo>
                    <a:pt x="367" y="651"/>
                    <a:pt x="426" y="640"/>
                    <a:pt x="426" y="605"/>
                  </a:cubicBezTo>
                  <a:cubicBezTo>
                    <a:pt x="426" y="570"/>
                    <a:pt x="408" y="539"/>
                    <a:pt x="346" y="540"/>
                  </a:cubicBezTo>
                  <a:cubicBezTo>
                    <a:pt x="284" y="541"/>
                    <a:pt x="261" y="567"/>
                    <a:pt x="261" y="606"/>
                  </a:cubicBezTo>
                  <a:cubicBezTo>
                    <a:pt x="261" y="645"/>
                    <a:pt x="322" y="648"/>
                    <a:pt x="289" y="690"/>
                  </a:cubicBezTo>
                  <a:cubicBezTo>
                    <a:pt x="145" y="690"/>
                    <a:pt x="0" y="690"/>
                    <a:pt x="0" y="690"/>
                  </a:cubicBez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714348" y="1785926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48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7" name="Группа 126"/>
          <p:cNvGrpSpPr/>
          <p:nvPr/>
        </p:nvGrpSpPr>
        <p:grpSpPr>
          <a:xfrm>
            <a:off x="3570233" y="1428736"/>
            <a:ext cx="1640824" cy="2007360"/>
            <a:chOff x="3570233" y="1428736"/>
            <a:chExt cx="1640824" cy="2007360"/>
          </a:xfrm>
        </p:grpSpPr>
        <p:sp>
          <p:nvSpPr>
            <p:cNvPr id="114" name="Freeform 42"/>
            <p:cNvSpPr>
              <a:spLocks/>
            </p:cNvSpPr>
            <p:nvPr/>
          </p:nvSpPr>
          <p:spPr bwMode="auto">
            <a:xfrm>
              <a:off x="3570233" y="1428736"/>
              <a:ext cx="1640824" cy="2007360"/>
            </a:xfrm>
            <a:custGeom>
              <a:avLst/>
              <a:gdLst>
                <a:gd name="T0" fmla="*/ 688 w 688"/>
                <a:gd name="T1" fmla="*/ 1 h 840"/>
                <a:gd name="T2" fmla="*/ 688 w 688"/>
                <a:gd name="T3" fmla="*/ 688 h 840"/>
                <a:gd name="T4" fmla="*/ 404 w 688"/>
                <a:gd name="T5" fmla="*/ 688 h 840"/>
                <a:gd name="T6" fmla="*/ 430 w 688"/>
                <a:gd name="T7" fmla="*/ 773 h 840"/>
                <a:gd name="T8" fmla="*/ 343 w 688"/>
                <a:gd name="T9" fmla="*/ 840 h 840"/>
                <a:gd name="T10" fmla="*/ 261 w 688"/>
                <a:gd name="T11" fmla="*/ 775 h 840"/>
                <a:gd name="T12" fmla="*/ 294 w 688"/>
                <a:gd name="T13" fmla="*/ 686 h 840"/>
                <a:gd name="T14" fmla="*/ 0 w 688"/>
                <a:gd name="T15" fmla="*/ 686 h 840"/>
                <a:gd name="T16" fmla="*/ 0 w 688"/>
                <a:gd name="T17" fmla="*/ 396 h 840"/>
                <a:gd name="T18" fmla="*/ 82 w 688"/>
                <a:gd name="T19" fmla="*/ 424 h 840"/>
                <a:gd name="T20" fmla="*/ 150 w 688"/>
                <a:gd name="T21" fmla="*/ 346 h 840"/>
                <a:gd name="T22" fmla="*/ 86 w 688"/>
                <a:gd name="T23" fmla="*/ 272 h 840"/>
                <a:gd name="T24" fmla="*/ 0 w 688"/>
                <a:gd name="T25" fmla="*/ 278 h 840"/>
                <a:gd name="T26" fmla="*/ 0 w 688"/>
                <a:gd name="T27" fmla="*/ 1 h 840"/>
                <a:gd name="T28" fmla="*/ 688 w 688"/>
                <a:gd name="T29" fmla="*/ 1 h 8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88"/>
                <a:gd name="T46" fmla="*/ 0 h 840"/>
                <a:gd name="T47" fmla="*/ 688 w 688"/>
                <a:gd name="T48" fmla="*/ 840 h 8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88" h="840">
                  <a:moveTo>
                    <a:pt x="688" y="1"/>
                  </a:moveTo>
                  <a:cubicBezTo>
                    <a:pt x="688" y="129"/>
                    <a:pt x="687" y="558"/>
                    <a:pt x="688" y="688"/>
                  </a:cubicBezTo>
                  <a:cubicBezTo>
                    <a:pt x="688" y="688"/>
                    <a:pt x="453" y="688"/>
                    <a:pt x="404" y="688"/>
                  </a:cubicBezTo>
                  <a:cubicBezTo>
                    <a:pt x="369" y="720"/>
                    <a:pt x="427" y="729"/>
                    <a:pt x="430" y="773"/>
                  </a:cubicBezTo>
                  <a:cubicBezTo>
                    <a:pt x="433" y="817"/>
                    <a:pt x="394" y="840"/>
                    <a:pt x="343" y="840"/>
                  </a:cubicBezTo>
                  <a:cubicBezTo>
                    <a:pt x="292" y="840"/>
                    <a:pt x="261" y="818"/>
                    <a:pt x="261" y="775"/>
                  </a:cubicBezTo>
                  <a:cubicBezTo>
                    <a:pt x="261" y="732"/>
                    <a:pt x="316" y="728"/>
                    <a:pt x="294" y="686"/>
                  </a:cubicBezTo>
                  <a:cubicBezTo>
                    <a:pt x="153" y="686"/>
                    <a:pt x="59" y="686"/>
                    <a:pt x="0" y="686"/>
                  </a:cubicBezTo>
                  <a:cubicBezTo>
                    <a:pt x="0" y="620"/>
                    <a:pt x="0" y="438"/>
                    <a:pt x="0" y="396"/>
                  </a:cubicBezTo>
                  <a:cubicBezTo>
                    <a:pt x="30" y="356"/>
                    <a:pt x="47" y="424"/>
                    <a:pt x="82" y="424"/>
                  </a:cubicBezTo>
                  <a:cubicBezTo>
                    <a:pt x="117" y="424"/>
                    <a:pt x="150" y="396"/>
                    <a:pt x="150" y="346"/>
                  </a:cubicBezTo>
                  <a:cubicBezTo>
                    <a:pt x="150" y="296"/>
                    <a:pt x="126" y="272"/>
                    <a:pt x="86" y="272"/>
                  </a:cubicBezTo>
                  <a:cubicBezTo>
                    <a:pt x="46" y="272"/>
                    <a:pt x="14" y="348"/>
                    <a:pt x="0" y="278"/>
                  </a:cubicBezTo>
                  <a:cubicBezTo>
                    <a:pt x="0" y="134"/>
                    <a:pt x="0" y="1"/>
                    <a:pt x="0" y="1"/>
                  </a:cubicBezTo>
                  <a:cubicBezTo>
                    <a:pt x="114" y="2"/>
                    <a:pt x="550" y="0"/>
                    <a:pt x="688" y="1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24" name="Прямоугольник 123"/>
            <p:cNvSpPr/>
            <p:nvPr/>
          </p:nvSpPr>
          <p:spPr>
            <a:xfrm>
              <a:off x="4143372" y="1857364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54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User\Desktop\skazki-00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5"/>
            <a:ext cx="4608000" cy="4782887"/>
          </a:xfrm>
          <a:prstGeom prst="rect">
            <a:avLst/>
          </a:prstGeom>
          <a:noFill/>
        </p:spPr>
      </p:pic>
      <p:sp>
        <p:nvSpPr>
          <p:cNvPr id="17" name="Солнце 16"/>
          <p:cNvSpPr/>
          <p:nvPr/>
        </p:nvSpPr>
        <p:spPr>
          <a:xfrm>
            <a:off x="5500694" y="2357430"/>
            <a:ext cx="3240000" cy="2880000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6Х9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357158" y="1428736"/>
            <a:ext cx="2001635" cy="1646550"/>
            <a:chOff x="357158" y="1428736"/>
            <a:chExt cx="2001635" cy="1646550"/>
          </a:xfrm>
        </p:grpSpPr>
        <p:sp>
          <p:nvSpPr>
            <p:cNvPr id="11" name="Freeform 38"/>
            <p:cNvSpPr>
              <a:spLocks/>
            </p:cNvSpPr>
            <p:nvPr/>
          </p:nvSpPr>
          <p:spPr bwMode="auto">
            <a:xfrm>
              <a:off x="357158" y="1428736"/>
              <a:ext cx="2001635" cy="1646550"/>
            </a:xfrm>
            <a:custGeom>
              <a:avLst/>
              <a:gdLst>
                <a:gd name="T0" fmla="*/ 0 w 838"/>
                <a:gd name="T1" fmla="*/ 0 h 692"/>
                <a:gd name="T2" fmla="*/ 689 w 838"/>
                <a:gd name="T3" fmla="*/ 0 h 692"/>
                <a:gd name="T4" fmla="*/ 689 w 838"/>
                <a:gd name="T5" fmla="*/ 294 h 692"/>
                <a:gd name="T6" fmla="*/ 771 w 838"/>
                <a:gd name="T7" fmla="*/ 271 h 692"/>
                <a:gd name="T8" fmla="*/ 838 w 838"/>
                <a:gd name="T9" fmla="*/ 353 h 692"/>
                <a:gd name="T10" fmla="*/ 778 w 838"/>
                <a:gd name="T11" fmla="*/ 433 h 692"/>
                <a:gd name="T12" fmla="*/ 689 w 838"/>
                <a:gd name="T13" fmla="*/ 405 h 692"/>
                <a:gd name="T14" fmla="*/ 689 w 838"/>
                <a:gd name="T15" fmla="*/ 690 h 692"/>
                <a:gd name="T16" fmla="*/ 397 w 838"/>
                <a:gd name="T17" fmla="*/ 690 h 692"/>
                <a:gd name="T18" fmla="*/ 426 w 838"/>
                <a:gd name="T19" fmla="*/ 605 h 692"/>
                <a:gd name="T20" fmla="*/ 346 w 838"/>
                <a:gd name="T21" fmla="*/ 540 h 692"/>
                <a:gd name="T22" fmla="*/ 261 w 838"/>
                <a:gd name="T23" fmla="*/ 606 h 692"/>
                <a:gd name="T24" fmla="*/ 289 w 838"/>
                <a:gd name="T25" fmla="*/ 690 h 692"/>
                <a:gd name="T26" fmla="*/ 0 w 838"/>
                <a:gd name="T27" fmla="*/ 690 h 692"/>
                <a:gd name="T28" fmla="*/ 0 w 838"/>
                <a:gd name="T29" fmla="*/ 0 h 6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38"/>
                <a:gd name="T46" fmla="*/ 0 h 692"/>
                <a:gd name="T47" fmla="*/ 838 w 838"/>
                <a:gd name="T48" fmla="*/ 692 h 6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38" h="692">
                  <a:moveTo>
                    <a:pt x="0" y="0"/>
                  </a:moveTo>
                  <a:lnTo>
                    <a:pt x="689" y="0"/>
                  </a:lnTo>
                  <a:cubicBezTo>
                    <a:pt x="689" y="0"/>
                    <a:pt x="690" y="248"/>
                    <a:pt x="689" y="294"/>
                  </a:cubicBezTo>
                  <a:cubicBezTo>
                    <a:pt x="718" y="340"/>
                    <a:pt x="724" y="277"/>
                    <a:pt x="771" y="271"/>
                  </a:cubicBezTo>
                  <a:cubicBezTo>
                    <a:pt x="818" y="265"/>
                    <a:pt x="838" y="302"/>
                    <a:pt x="838" y="353"/>
                  </a:cubicBezTo>
                  <a:cubicBezTo>
                    <a:pt x="838" y="404"/>
                    <a:pt x="823" y="431"/>
                    <a:pt x="778" y="433"/>
                  </a:cubicBezTo>
                  <a:cubicBezTo>
                    <a:pt x="733" y="435"/>
                    <a:pt x="715" y="370"/>
                    <a:pt x="689" y="405"/>
                  </a:cubicBezTo>
                  <a:cubicBezTo>
                    <a:pt x="689" y="547"/>
                    <a:pt x="689" y="690"/>
                    <a:pt x="689" y="690"/>
                  </a:cubicBezTo>
                  <a:cubicBezTo>
                    <a:pt x="689" y="690"/>
                    <a:pt x="438" y="692"/>
                    <a:pt x="397" y="690"/>
                  </a:cubicBezTo>
                  <a:cubicBezTo>
                    <a:pt x="367" y="651"/>
                    <a:pt x="426" y="640"/>
                    <a:pt x="426" y="605"/>
                  </a:cubicBezTo>
                  <a:cubicBezTo>
                    <a:pt x="426" y="570"/>
                    <a:pt x="408" y="539"/>
                    <a:pt x="346" y="540"/>
                  </a:cubicBezTo>
                  <a:cubicBezTo>
                    <a:pt x="284" y="541"/>
                    <a:pt x="261" y="567"/>
                    <a:pt x="261" y="606"/>
                  </a:cubicBezTo>
                  <a:cubicBezTo>
                    <a:pt x="261" y="645"/>
                    <a:pt x="322" y="648"/>
                    <a:pt x="289" y="690"/>
                  </a:cubicBezTo>
                  <a:cubicBezTo>
                    <a:pt x="145" y="690"/>
                    <a:pt x="0" y="690"/>
                    <a:pt x="0" y="690"/>
                  </a:cubicBez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785786" y="1785926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48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1995119" y="1428736"/>
            <a:ext cx="2004498" cy="2007360"/>
            <a:chOff x="1995119" y="1428736"/>
            <a:chExt cx="2004498" cy="2007360"/>
          </a:xfrm>
        </p:grpSpPr>
        <p:sp>
          <p:nvSpPr>
            <p:cNvPr id="12" name="Freeform 37"/>
            <p:cNvSpPr>
              <a:spLocks/>
            </p:cNvSpPr>
            <p:nvPr/>
          </p:nvSpPr>
          <p:spPr bwMode="auto">
            <a:xfrm>
              <a:off x="1995119" y="1428736"/>
              <a:ext cx="2004498" cy="2007360"/>
            </a:xfrm>
            <a:custGeom>
              <a:avLst/>
              <a:gdLst>
                <a:gd name="T0" fmla="*/ 690 w 840"/>
                <a:gd name="T1" fmla="*/ 0 h 840"/>
                <a:gd name="T2" fmla="*/ 690 w 840"/>
                <a:gd name="T3" fmla="*/ 286 h 840"/>
                <a:gd name="T4" fmla="*/ 768 w 840"/>
                <a:gd name="T5" fmla="*/ 272 h 840"/>
                <a:gd name="T6" fmla="*/ 840 w 840"/>
                <a:gd name="T7" fmla="*/ 342 h 840"/>
                <a:gd name="T8" fmla="*/ 774 w 840"/>
                <a:gd name="T9" fmla="*/ 424 h 840"/>
                <a:gd name="T10" fmla="*/ 690 w 840"/>
                <a:gd name="T11" fmla="*/ 394 h 840"/>
                <a:gd name="T12" fmla="*/ 690 w 840"/>
                <a:gd name="T13" fmla="*/ 688 h 840"/>
                <a:gd name="T14" fmla="*/ 406 w 840"/>
                <a:gd name="T15" fmla="*/ 688 h 840"/>
                <a:gd name="T16" fmla="*/ 432 w 840"/>
                <a:gd name="T17" fmla="*/ 773 h 840"/>
                <a:gd name="T18" fmla="*/ 345 w 840"/>
                <a:gd name="T19" fmla="*/ 840 h 840"/>
                <a:gd name="T20" fmla="*/ 263 w 840"/>
                <a:gd name="T21" fmla="*/ 775 h 840"/>
                <a:gd name="T22" fmla="*/ 294 w 840"/>
                <a:gd name="T23" fmla="*/ 688 h 840"/>
                <a:gd name="T24" fmla="*/ 0 w 840"/>
                <a:gd name="T25" fmla="*/ 688 h 840"/>
                <a:gd name="T26" fmla="*/ 0 w 840"/>
                <a:gd name="T27" fmla="*/ 400 h 840"/>
                <a:gd name="T28" fmla="*/ 82 w 840"/>
                <a:gd name="T29" fmla="*/ 425 h 840"/>
                <a:gd name="T30" fmla="*/ 152 w 840"/>
                <a:gd name="T31" fmla="*/ 346 h 840"/>
                <a:gd name="T32" fmla="*/ 90 w 840"/>
                <a:gd name="T33" fmla="*/ 270 h 840"/>
                <a:gd name="T34" fmla="*/ 2 w 840"/>
                <a:gd name="T35" fmla="*/ 289 h 840"/>
                <a:gd name="T36" fmla="*/ 2 w 840"/>
                <a:gd name="T37" fmla="*/ 1 h 840"/>
                <a:gd name="T38" fmla="*/ 690 w 840"/>
                <a:gd name="T39" fmla="*/ 0 h 8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0"/>
                <a:gd name="T61" fmla="*/ 0 h 840"/>
                <a:gd name="T62" fmla="*/ 840 w 840"/>
                <a:gd name="T63" fmla="*/ 840 h 8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0" h="840">
                  <a:moveTo>
                    <a:pt x="690" y="0"/>
                  </a:moveTo>
                  <a:cubicBezTo>
                    <a:pt x="690" y="77"/>
                    <a:pt x="690" y="172"/>
                    <a:pt x="690" y="286"/>
                  </a:cubicBezTo>
                  <a:cubicBezTo>
                    <a:pt x="712" y="338"/>
                    <a:pt x="712" y="276"/>
                    <a:pt x="768" y="272"/>
                  </a:cubicBezTo>
                  <a:cubicBezTo>
                    <a:pt x="824" y="268"/>
                    <a:pt x="840" y="290"/>
                    <a:pt x="840" y="342"/>
                  </a:cubicBezTo>
                  <a:cubicBezTo>
                    <a:pt x="840" y="394"/>
                    <a:pt x="832" y="422"/>
                    <a:pt x="774" y="424"/>
                  </a:cubicBezTo>
                  <a:cubicBezTo>
                    <a:pt x="716" y="426"/>
                    <a:pt x="726" y="364"/>
                    <a:pt x="690" y="394"/>
                  </a:cubicBezTo>
                  <a:cubicBezTo>
                    <a:pt x="690" y="434"/>
                    <a:pt x="688" y="598"/>
                    <a:pt x="690" y="688"/>
                  </a:cubicBezTo>
                  <a:cubicBezTo>
                    <a:pt x="690" y="688"/>
                    <a:pt x="455" y="688"/>
                    <a:pt x="406" y="688"/>
                  </a:cubicBezTo>
                  <a:cubicBezTo>
                    <a:pt x="371" y="720"/>
                    <a:pt x="429" y="729"/>
                    <a:pt x="432" y="773"/>
                  </a:cubicBezTo>
                  <a:cubicBezTo>
                    <a:pt x="435" y="817"/>
                    <a:pt x="396" y="840"/>
                    <a:pt x="345" y="840"/>
                  </a:cubicBezTo>
                  <a:cubicBezTo>
                    <a:pt x="294" y="840"/>
                    <a:pt x="263" y="818"/>
                    <a:pt x="263" y="775"/>
                  </a:cubicBezTo>
                  <a:cubicBezTo>
                    <a:pt x="263" y="732"/>
                    <a:pt x="316" y="730"/>
                    <a:pt x="294" y="688"/>
                  </a:cubicBezTo>
                  <a:cubicBezTo>
                    <a:pt x="153" y="688"/>
                    <a:pt x="59" y="688"/>
                    <a:pt x="0" y="688"/>
                  </a:cubicBezTo>
                  <a:cubicBezTo>
                    <a:pt x="0" y="622"/>
                    <a:pt x="0" y="442"/>
                    <a:pt x="0" y="400"/>
                  </a:cubicBezTo>
                  <a:cubicBezTo>
                    <a:pt x="38" y="362"/>
                    <a:pt x="47" y="425"/>
                    <a:pt x="82" y="425"/>
                  </a:cubicBezTo>
                  <a:cubicBezTo>
                    <a:pt x="117" y="425"/>
                    <a:pt x="153" y="408"/>
                    <a:pt x="152" y="346"/>
                  </a:cubicBezTo>
                  <a:cubicBezTo>
                    <a:pt x="151" y="284"/>
                    <a:pt x="124" y="272"/>
                    <a:pt x="90" y="270"/>
                  </a:cubicBezTo>
                  <a:cubicBezTo>
                    <a:pt x="56" y="268"/>
                    <a:pt x="26" y="344"/>
                    <a:pt x="2" y="289"/>
                  </a:cubicBezTo>
                  <a:cubicBezTo>
                    <a:pt x="2" y="145"/>
                    <a:pt x="2" y="1"/>
                    <a:pt x="2" y="1"/>
                  </a:cubicBezTo>
                  <a:cubicBezTo>
                    <a:pt x="116" y="2"/>
                    <a:pt x="554" y="1"/>
                    <a:pt x="690" y="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500298" y="1785926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cs typeface="Times New Roman" pitchFamily="18" charset="0"/>
                </a:rPr>
                <a:t>60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641671" y="1428736"/>
            <a:ext cx="1640824" cy="2007360"/>
            <a:chOff x="3641671" y="1428736"/>
            <a:chExt cx="1640824" cy="2007360"/>
          </a:xfrm>
        </p:grpSpPr>
        <p:sp>
          <p:nvSpPr>
            <p:cNvPr id="13" name="Freeform 42">
              <a:hlinkClick r:id="rId3" action="ppaction://hlinksldjump">
                <a:snd r:embed="rId4" name="chimes.wav" builtIn="1"/>
              </a:hlinkClick>
            </p:cNvPr>
            <p:cNvSpPr>
              <a:spLocks/>
            </p:cNvSpPr>
            <p:nvPr/>
          </p:nvSpPr>
          <p:spPr bwMode="auto">
            <a:xfrm>
              <a:off x="3641671" y="1428736"/>
              <a:ext cx="1640824" cy="2007360"/>
            </a:xfrm>
            <a:custGeom>
              <a:avLst/>
              <a:gdLst>
                <a:gd name="T0" fmla="*/ 688 w 688"/>
                <a:gd name="T1" fmla="*/ 1 h 840"/>
                <a:gd name="T2" fmla="*/ 688 w 688"/>
                <a:gd name="T3" fmla="*/ 688 h 840"/>
                <a:gd name="T4" fmla="*/ 404 w 688"/>
                <a:gd name="T5" fmla="*/ 688 h 840"/>
                <a:gd name="T6" fmla="*/ 430 w 688"/>
                <a:gd name="T7" fmla="*/ 773 h 840"/>
                <a:gd name="T8" fmla="*/ 343 w 688"/>
                <a:gd name="T9" fmla="*/ 840 h 840"/>
                <a:gd name="T10" fmla="*/ 261 w 688"/>
                <a:gd name="T11" fmla="*/ 775 h 840"/>
                <a:gd name="T12" fmla="*/ 294 w 688"/>
                <a:gd name="T13" fmla="*/ 686 h 840"/>
                <a:gd name="T14" fmla="*/ 0 w 688"/>
                <a:gd name="T15" fmla="*/ 686 h 840"/>
                <a:gd name="T16" fmla="*/ 0 w 688"/>
                <a:gd name="T17" fmla="*/ 396 h 840"/>
                <a:gd name="T18" fmla="*/ 82 w 688"/>
                <a:gd name="T19" fmla="*/ 424 h 840"/>
                <a:gd name="T20" fmla="*/ 150 w 688"/>
                <a:gd name="T21" fmla="*/ 346 h 840"/>
                <a:gd name="T22" fmla="*/ 86 w 688"/>
                <a:gd name="T23" fmla="*/ 272 h 840"/>
                <a:gd name="T24" fmla="*/ 0 w 688"/>
                <a:gd name="T25" fmla="*/ 278 h 840"/>
                <a:gd name="T26" fmla="*/ 0 w 688"/>
                <a:gd name="T27" fmla="*/ 1 h 840"/>
                <a:gd name="T28" fmla="*/ 688 w 688"/>
                <a:gd name="T29" fmla="*/ 1 h 8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88"/>
                <a:gd name="T46" fmla="*/ 0 h 840"/>
                <a:gd name="T47" fmla="*/ 688 w 688"/>
                <a:gd name="T48" fmla="*/ 840 h 8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88" h="840">
                  <a:moveTo>
                    <a:pt x="688" y="1"/>
                  </a:moveTo>
                  <a:cubicBezTo>
                    <a:pt x="688" y="129"/>
                    <a:pt x="687" y="558"/>
                    <a:pt x="688" y="688"/>
                  </a:cubicBezTo>
                  <a:cubicBezTo>
                    <a:pt x="688" y="688"/>
                    <a:pt x="453" y="688"/>
                    <a:pt x="404" y="688"/>
                  </a:cubicBezTo>
                  <a:cubicBezTo>
                    <a:pt x="369" y="720"/>
                    <a:pt x="427" y="729"/>
                    <a:pt x="430" y="773"/>
                  </a:cubicBezTo>
                  <a:cubicBezTo>
                    <a:pt x="433" y="817"/>
                    <a:pt x="394" y="840"/>
                    <a:pt x="343" y="840"/>
                  </a:cubicBezTo>
                  <a:cubicBezTo>
                    <a:pt x="292" y="840"/>
                    <a:pt x="261" y="818"/>
                    <a:pt x="261" y="775"/>
                  </a:cubicBezTo>
                  <a:cubicBezTo>
                    <a:pt x="261" y="732"/>
                    <a:pt x="316" y="728"/>
                    <a:pt x="294" y="686"/>
                  </a:cubicBezTo>
                  <a:cubicBezTo>
                    <a:pt x="153" y="686"/>
                    <a:pt x="59" y="686"/>
                    <a:pt x="0" y="686"/>
                  </a:cubicBezTo>
                  <a:cubicBezTo>
                    <a:pt x="0" y="620"/>
                    <a:pt x="0" y="438"/>
                    <a:pt x="0" y="396"/>
                  </a:cubicBezTo>
                  <a:cubicBezTo>
                    <a:pt x="30" y="356"/>
                    <a:pt x="47" y="424"/>
                    <a:pt x="82" y="424"/>
                  </a:cubicBezTo>
                  <a:cubicBezTo>
                    <a:pt x="117" y="424"/>
                    <a:pt x="150" y="396"/>
                    <a:pt x="150" y="346"/>
                  </a:cubicBezTo>
                  <a:cubicBezTo>
                    <a:pt x="150" y="296"/>
                    <a:pt x="126" y="272"/>
                    <a:pt x="86" y="272"/>
                  </a:cubicBezTo>
                  <a:cubicBezTo>
                    <a:pt x="46" y="272"/>
                    <a:pt x="14" y="348"/>
                    <a:pt x="0" y="278"/>
                  </a:cubicBezTo>
                  <a:cubicBezTo>
                    <a:pt x="0" y="134"/>
                    <a:pt x="0" y="1"/>
                    <a:pt x="0" y="1"/>
                  </a:cubicBezTo>
                  <a:cubicBezTo>
                    <a:pt x="114" y="2"/>
                    <a:pt x="550" y="0"/>
                    <a:pt x="688" y="1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143372" y="1857364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54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57158" y="2708840"/>
            <a:ext cx="1995908" cy="2013087"/>
            <a:chOff x="357158" y="2708840"/>
            <a:chExt cx="1995908" cy="2013087"/>
          </a:xfrm>
        </p:grpSpPr>
        <p:sp>
          <p:nvSpPr>
            <p:cNvPr id="9" name="Freeform 2"/>
            <p:cNvSpPr>
              <a:spLocks/>
            </p:cNvSpPr>
            <p:nvPr/>
          </p:nvSpPr>
          <p:spPr bwMode="auto">
            <a:xfrm>
              <a:off x="357158" y="2708840"/>
              <a:ext cx="1995908" cy="2013087"/>
            </a:xfrm>
            <a:custGeom>
              <a:avLst/>
              <a:gdLst>
                <a:gd name="T0" fmla="*/ 0 w 837"/>
                <a:gd name="T1" fmla="*/ 151 h 842"/>
                <a:gd name="T2" fmla="*/ 278 w 837"/>
                <a:gd name="T3" fmla="*/ 151 h 842"/>
                <a:gd name="T4" fmla="*/ 260 w 837"/>
                <a:gd name="T5" fmla="*/ 73 h 842"/>
                <a:gd name="T6" fmla="*/ 337 w 837"/>
                <a:gd name="T7" fmla="*/ 0 h 842"/>
                <a:gd name="T8" fmla="*/ 424 w 837"/>
                <a:gd name="T9" fmla="*/ 61 h 842"/>
                <a:gd name="T10" fmla="*/ 400 w 837"/>
                <a:gd name="T11" fmla="*/ 151 h 842"/>
                <a:gd name="T12" fmla="*/ 687 w 837"/>
                <a:gd name="T13" fmla="*/ 151 h 842"/>
                <a:gd name="T14" fmla="*/ 685 w 837"/>
                <a:gd name="T15" fmla="*/ 436 h 842"/>
                <a:gd name="T16" fmla="*/ 770 w 837"/>
                <a:gd name="T17" fmla="*/ 410 h 842"/>
                <a:gd name="T18" fmla="*/ 837 w 837"/>
                <a:gd name="T19" fmla="*/ 497 h 842"/>
                <a:gd name="T20" fmla="*/ 772 w 837"/>
                <a:gd name="T21" fmla="*/ 579 h 842"/>
                <a:gd name="T22" fmla="*/ 685 w 837"/>
                <a:gd name="T23" fmla="*/ 548 h 842"/>
                <a:gd name="T24" fmla="*/ 685 w 837"/>
                <a:gd name="T25" fmla="*/ 842 h 842"/>
                <a:gd name="T26" fmla="*/ 397 w 837"/>
                <a:gd name="T27" fmla="*/ 842 h 842"/>
                <a:gd name="T28" fmla="*/ 422 w 837"/>
                <a:gd name="T29" fmla="*/ 760 h 842"/>
                <a:gd name="T30" fmla="*/ 343 w 837"/>
                <a:gd name="T31" fmla="*/ 690 h 842"/>
                <a:gd name="T32" fmla="*/ 267 w 837"/>
                <a:gd name="T33" fmla="*/ 752 h 842"/>
                <a:gd name="T34" fmla="*/ 286 w 837"/>
                <a:gd name="T35" fmla="*/ 840 h 842"/>
                <a:gd name="T36" fmla="*/ 0 w 837"/>
                <a:gd name="T37" fmla="*/ 840 h 842"/>
                <a:gd name="T38" fmla="*/ 0 w 837"/>
                <a:gd name="T39" fmla="*/ 151 h 8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7"/>
                <a:gd name="T61" fmla="*/ 0 h 842"/>
                <a:gd name="T62" fmla="*/ 837 w 837"/>
                <a:gd name="T63" fmla="*/ 842 h 84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7" h="842">
                  <a:moveTo>
                    <a:pt x="0" y="151"/>
                  </a:moveTo>
                  <a:cubicBezTo>
                    <a:pt x="77" y="151"/>
                    <a:pt x="164" y="151"/>
                    <a:pt x="278" y="151"/>
                  </a:cubicBezTo>
                  <a:cubicBezTo>
                    <a:pt x="330" y="129"/>
                    <a:pt x="264" y="129"/>
                    <a:pt x="260" y="73"/>
                  </a:cubicBezTo>
                  <a:cubicBezTo>
                    <a:pt x="256" y="17"/>
                    <a:pt x="285" y="0"/>
                    <a:pt x="337" y="0"/>
                  </a:cubicBezTo>
                  <a:cubicBezTo>
                    <a:pt x="389" y="0"/>
                    <a:pt x="426" y="2"/>
                    <a:pt x="424" y="61"/>
                  </a:cubicBezTo>
                  <a:cubicBezTo>
                    <a:pt x="422" y="120"/>
                    <a:pt x="370" y="115"/>
                    <a:pt x="400" y="151"/>
                  </a:cubicBezTo>
                  <a:cubicBezTo>
                    <a:pt x="440" y="151"/>
                    <a:pt x="597" y="153"/>
                    <a:pt x="687" y="151"/>
                  </a:cubicBezTo>
                  <a:cubicBezTo>
                    <a:pt x="687" y="151"/>
                    <a:pt x="685" y="387"/>
                    <a:pt x="685" y="436"/>
                  </a:cubicBezTo>
                  <a:cubicBezTo>
                    <a:pt x="717" y="471"/>
                    <a:pt x="726" y="413"/>
                    <a:pt x="770" y="410"/>
                  </a:cubicBezTo>
                  <a:cubicBezTo>
                    <a:pt x="814" y="407"/>
                    <a:pt x="837" y="446"/>
                    <a:pt x="837" y="497"/>
                  </a:cubicBezTo>
                  <a:cubicBezTo>
                    <a:pt x="837" y="548"/>
                    <a:pt x="815" y="579"/>
                    <a:pt x="772" y="579"/>
                  </a:cubicBezTo>
                  <a:cubicBezTo>
                    <a:pt x="729" y="579"/>
                    <a:pt x="727" y="526"/>
                    <a:pt x="685" y="548"/>
                  </a:cubicBezTo>
                  <a:cubicBezTo>
                    <a:pt x="685" y="689"/>
                    <a:pt x="685" y="783"/>
                    <a:pt x="685" y="842"/>
                  </a:cubicBezTo>
                  <a:cubicBezTo>
                    <a:pt x="619" y="842"/>
                    <a:pt x="439" y="842"/>
                    <a:pt x="397" y="842"/>
                  </a:cubicBezTo>
                  <a:cubicBezTo>
                    <a:pt x="359" y="804"/>
                    <a:pt x="422" y="795"/>
                    <a:pt x="422" y="760"/>
                  </a:cubicBezTo>
                  <a:cubicBezTo>
                    <a:pt x="422" y="725"/>
                    <a:pt x="405" y="689"/>
                    <a:pt x="343" y="690"/>
                  </a:cubicBezTo>
                  <a:cubicBezTo>
                    <a:pt x="281" y="691"/>
                    <a:pt x="269" y="718"/>
                    <a:pt x="267" y="752"/>
                  </a:cubicBezTo>
                  <a:cubicBezTo>
                    <a:pt x="265" y="786"/>
                    <a:pt x="341" y="816"/>
                    <a:pt x="286" y="840"/>
                  </a:cubicBezTo>
                  <a:cubicBezTo>
                    <a:pt x="142" y="840"/>
                    <a:pt x="14" y="839"/>
                    <a:pt x="0" y="840"/>
                  </a:cubicBezTo>
                  <a:cubicBezTo>
                    <a:pt x="1" y="726"/>
                    <a:pt x="1" y="287"/>
                    <a:pt x="0" y="151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857224" y="3357562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cs typeface="Times New Roman" pitchFamily="18" charset="0"/>
                </a:rPr>
                <a:t>36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357158" y="4361029"/>
            <a:ext cx="1635098" cy="2001633"/>
            <a:chOff x="357158" y="4361029"/>
            <a:chExt cx="1635098" cy="2001633"/>
          </a:xfrm>
        </p:grpSpPr>
        <p:sp>
          <p:nvSpPr>
            <p:cNvPr id="5" name="Freeform 39"/>
            <p:cNvSpPr>
              <a:spLocks/>
            </p:cNvSpPr>
            <p:nvPr/>
          </p:nvSpPr>
          <p:spPr bwMode="auto">
            <a:xfrm>
              <a:off x="357158" y="4361029"/>
              <a:ext cx="1635098" cy="2001633"/>
            </a:xfrm>
            <a:custGeom>
              <a:avLst/>
              <a:gdLst>
                <a:gd name="T0" fmla="*/ 0 w 694"/>
                <a:gd name="T1" fmla="*/ 839 h 839"/>
                <a:gd name="T2" fmla="*/ 0 w 694"/>
                <a:gd name="T3" fmla="*/ 152 h 839"/>
                <a:gd name="T4" fmla="*/ 286 w 694"/>
                <a:gd name="T5" fmla="*/ 152 h 839"/>
                <a:gd name="T6" fmla="*/ 261 w 694"/>
                <a:gd name="T7" fmla="*/ 69 h 839"/>
                <a:gd name="T8" fmla="*/ 347 w 694"/>
                <a:gd name="T9" fmla="*/ 0 h 839"/>
                <a:gd name="T10" fmla="*/ 429 w 694"/>
                <a:gd name="T11" fmla="*/ 65 h 839"/>
                <a:gd name="T12" fmla="*/ 398 w 694"/>
                <a:gd name="T13" fmla="*/ 152 h 839"/>
                <a:gd name="T14" fmla="*/ 694 w 694"/>
                <a:gd name="T15" fmla="*/ 153 h 839"/>
                <a:gd name="T16" fmla="*/ 692 w 694"/>
                <a:gd name="T17" fmla="*/ 443 h 839"/>
                <a:gd name="T18" fmla="*/ 607 w 694"/>
                <a:gd name="T19" fmla="*/ 415 h 839"/>
                <a:gd name="T20" fmla="*/ 542 w 694"/>
                <a:gd name="T21" fmla="*/ 494 h 839"/>
                <a:gd name="T22" fmla="*/ 608 w 694"/>
                <a:gd name="T23" fmla="*/ 579 h 839"/>
                <a:gd name="T24" fmla="*/ 692 w 694"/>
                <a:gd name="T25" fmla="*/ 551 h 839"/>
                <a:gd name="T26" fmla="*/ 692 w 694"/>
                <a:gd name="T27" fmla="*/ 839 h 839"/>
                <a:gd name="T28" fmla="*/ 0 w 694"/>
                <a:gd name="T29" fmla="*/ 839 h 8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94"/>
                <a:gd name="T46" fmla="*/ 0 h 839"/>
                <a:gd name="T47" fmla="*/ 694 w 694"/>
                <a:gd name="T48" fmla="*/ 839 h 8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94" h="839">
                  <a:moveTo>
                    <a:pt x="0" y="839"/>
                  </a:moveTo>
                  <a:cubicBezTo>
                    <a:pt x="0" y="839"/>
                    <a:pt x="1" y="282"/>
                    <a:pt x="0" y="152"/>
                  </a:cubicBezTo>
                  <a:cubicBezTo>
                    <a:pt x="0" y="152"/>
                    <a:pt x="237" y="152"/>
                    <a:pt x="286" y="152"/>
                  </a:cubicBezTo>
                  <a:cubicBezTo>
                    <a:pt x="321" y="120"/>
                    <a:pt x="264" y="111"/>
                    <a:pt x="261" y="69"/>
                  </a:cubicBezTo>
                  <a:cubicBezTo>
                    <a:pt x="258" y="27"/>
                    <a:pt x="296" y="0"/>
                    <a:pt x="347" y="0"/>
                  </a:cubicBezTo>
                  <a:cubicBezTo>
                    <a:pt x="398" y="0"/>
                    <a:pt x="429" y="22"/>
                    <a:pt x="429" y="65"/>
                  </a:cubicBezTo>
                  <a:cubicBezTo>
                    <a:pt x="429" y="108"/>
                    <a:pt x="376" y="110"/>
                    <a:pt x="398" y="152"/>
                  </a:cubicBezTo>
                  <a:cubicBezTo>
                    <a:pt x="541" y="152"/>
                    <a:pt x="635" y="153"/>
                    <a:pt x="694" y="153"/>
                  </a:cubicBezTo>
                  <a:cubicBezTo>
                    <a:pt x="691" y="221"/>
                    <a:pt x="694" y="403"/>
                    <a:pt x="692" y="443"/>
                  </a:cubicBezTo>
                  <a:cubicBezTo>
                    <a:pt x="653" y="473"/>
                    <a:pt x="642" y="415"/>
                    <a:pt x="607" y="415"/>
                  </a:cubicBezTo>
                  <a:cubicBezTo>
                    <a:pt x="572" y="415"/>
                    <a:pt x="541" y="432"/>
                    <a:pt x="542" y="494"/>
                  </a:cubicBezTo>
                  <a:cubicBezTo>
                    <a:pt x="543" y="556"/>
                    <a:pt x="569" y="579"/>
                    <a:pt x="608" y="579"/>
                  </a:cubicBezTo>
                  <a:cubicBezTo>
                    <a:pt x="647" y="579"/>
                    <a:pt x="650" y="518"/>
                    <a:pt x="692" y="551"/>
                  </a:cubicBezTo>
                  <a:cubicBezTo>
                    <a:pt x="692" y="695"/>
                    <a:pt x="692" y="839"/>
                    <a:pt x="692" y="839"/>
                  </a:cubicBezTo>
                  <a:lnTo>
                    <a:pt x="0" y="839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714348" y="5214950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12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1637174" y="4718974"/>
            <a:ext cx="1998770" cy="1649415"/>
            <a:chOff x="1637174" y="4718974"/>
            <a:chExt cx="1998770" cy="1649415"/>
          </a:xfrm>
        </p:grpSpPr>
        <p:sp>
          <p:nvSpPr>
            <p:cNvPr id="6" name="Freeform 40"/>
            <p:cNvSpPr>
              <a:spLocks/>
            </p:cNvSpPr>
            <p:nvPr/>
          </p:nvSpPr>
          <p:spPr bwMode="auto">
            <a:xfrm>
              <a:off x="1637174" y="4718974"/>
              <a:ext cx="1998770" cy="1649415"/>
            </a:xfrm>
            <a:custGeom>
              <a:avLst/>
              <a:gdLst>
                <a:gd name="T0" fmla="*/ 839 w 839"/>
                <a:gd name="T1" fmla="*/ 689 h 689"/>
                <a:gd name="T2" fmla="*/ 150 w 839"/>
                <a:gd name="T3" fmla="*/ 687 h 689"/>
                <a:gd name="T4" fmla="*/ 152 w 839"/>
                <a:gd name="T5" fmla="*/ 405 h 689"/>
                <a:gd name="T6" fmla="*/ 67 w 839"/>
                <a:gd name="T7" fmla="*/ 431 h 689"/>
                <a:gd name="T8" fmla="*/ 0 w 839"/>
                <a:gd name="T9" fmla="*/ 344 h 689"/>
                <a:gd name="T10" fmla="*/ 65 w 839"/>
                <a:gd name="T11" fmla="*/ 262 h 689"/>
                <a:gd name="T12" fmla="*/ 152 w 839"/>
                <a:gd name="T13" fmla="*/ 293 h 689"/>
                <a:gd name="T14" fmla="*/ 151 w 839"/>
                <a:gd name="T15" fmla="*/ 3 h 689"/>
                <a:gd name="T16" fmla="*/ 442 w 839"/>
                <a:gd name="T17" fmla="*/ 2 h 689"/>
                <a:gd name="T18" fmla="*/ 415 w 839"/>
                <a:gd name="T19" fmla="*/ 81 h 689"/>
                <a:gd name="T20" fmla="*/ 494 w 839"/>
                <a:gd name="T21" fmla="*/ 151 h 689"/>
                <a:gd name="T22" fmla="*/ 579 w 839"/>
                <a:gd name="T23" fmla="*/ 85 h 689"/>
                <a:gd name="T24" fmla="*/ 556 w 839"/>
                <a:gd name="T25" fmla="*/ 0 h 689"/>
                <a:gd name="T26" fmla="*/ 839 w 839"/>
                <a:gd name="T27" fmla="*/ 2 h 689"/>
                <a:gd name="T28" fmla="*/ 839 w 839"/>
                <a:gd name="T29" fmla="*/ 293 h 689"/>
                <a:gd name="T30" fmla="*/ 765 w 839"/>
                <a:gd name="T31" fmla="*/ 263 h 689"/>
                <a:gd name="T32" fmla="*/ 687 w 839"/>
                <a:gd name="T33" fmla="*/ 351 h 689"/>
                <a:gd name="T34" fmla="*/ 763 w 839"/>
                <a:gd name="T35" fmla="*/ 433 h 689"/>
                <a:gd name="T36" fmla="*/ 839 w 839"/>
                <a:gd name="T37" fmla="*/ 401 h 689"/>
                <a:gd name="T38" fmla="*/ 839 w 839"/>
                <a:gd name="T39" fmla="*/ 689 h 68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9"/>
                <a:gd name="T61" fmla="*/ 0 h 689"/>
                <a:gd name="T62" fmla="*/ 839 w 839"/>
                <a:gd name="T63" fmla="*/ 689 h 68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9" h="689">
                  <a:moveTo>
                    <a:pt x="839" y="689"/>
                  </a:moveTo>
                  <a:cubicBezTo>
                    <a:pt x="711" y="689"/>
                    <a:pt x="280" y="686"/>
                    <a:pt x="150" y="687"/>
                  </a:cubicBezTo>
                  <a:cubicBezTo>
                    <a:pt x="150" y="687"/>
                    <a:pt x="152" y="454"/>
                    <a:pt x="152" y="405"/>
                  </a:cubicBezTo>
                  <a:cubicBezTo>
                    <a:pt x="120" y="370"/>
                    <a:pt x="111" y="428"/>
                    <a:pt x="67" y="431"/>
                  </a:cubicBezTo>
                  <a:cubicBezTo>
                    <a:pt x="23" y="434"/>
                    <a:pt x="0" y="395"/>
                    <a:pt x="0" y="344"/>
                  </a:cubicBezTo>
                  <a:cubicBezTo>
                    <a:pt x="0" y="293"/>
                    <a:pt x="22" y="262"/>
                    <a:pt x="65" y="262"/>
                  </a:cubicBezTo>
                  <a:cubicBezTo>
                    <a:pt x="108" y="262"/>
                    <a:pt x="110" y="315"/>
                    <a:pt x="152" y="293"/>
                  </a:cubicBezTo>
                  <a:cubicBezTo>
                    <a:pt x="152" y="152"/>
                    <a:pt x="151" y="62"/>
                    <a:pt x="151" y="3"/>
                  </a:cubicBezTo>
                  <a:cubicBezTo>
                    <a:pt x="215" y="1"/>
                    <a:pt x="400" y="2"/>
                    <a:pt x="442" y="2"/>
                  </a:cubicBezTo>
                  <a:cubicBezTo>
                    <a:pt x="480" y="40"/>
                    <a:pt x="415" y="46"/>
                    <a:pt x="415" y="81"/>
                  </a:cubicBezTo>
                  <a:cubicBezTo>
                    <a:pt x="415" y="116"/>
                    <a:pt x="432" y="152"/>
                    <a:pt x="494" y="151"/>
                  </a:cubicBezTo>
                  <a:cubicBezTo>
                    <a:pt x="556" y="150"/>
                    <a:pt x="579" y="124"/>
                    <a:pt x="579" y="85"/>
                  </a:cubicBezTo>
                  <a:cubicBezTo>
                    <a:pt x="579" y="46"/>
                    <a:pt x="523" y="42"/>
                    <a:pt x="556" y="0"/>
                  </a:cubicBezTo>
                  <a:cubicBezTo>
                    <a:pt x="700" y="0"/>
                    <a:pt x="839" y="2"/>
                    <a:pt x="839" y="2"/>
                  </a:cubicBezTo>
                  <a:cubicBezTo>
                    <a:pt x="837" y="80"/>
                    <a:pt x="839" y="161"/>
                    <a:pt x="839" y="293"/>
                  </a:cubicBezTo>
                  <a:cubicBezTo>
                    <a:pt x="809" y="333"/>
                    <a:pt x="811" y="263"/>
                    <a:pt x="765" y="263"/>
                  </a:cubicBezTo>
                  <a:cubicBezTo>
                    <a:pt x="719" y="263"/>
                    <a:pt x="689" y="291"/>
                    <a:pt x="687" y="351"/>
                  </a:cubicBezTo>
                  <a:cubicBezTo>
                    <a:pt x="685" y="411"/>
                    <a:pt x="725" y="435"/>
                    <a:pt x="763" y="433"/>
                  </a:cubicBezTo>
                  <a:cubicBezTo>
                    <a:pt x="801" y="431"/>
                    <a:pt x="807" y="369"/>
                    <a:pt x="839" y="401"/>
                  </a:cubicBezTo>
                  <a:cubicBezTo>
                    <a:pt x="839" y="445"/>
                    <a:pt x="839" y="636"/>
                    <a:pt x="839" y="689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428860" y="5286388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3277997" y="3072424"/>
            <a:ext cx="2004498" cy="2007360"/>
            <a:chOff x="3277997" y="3072424"/>
            <a:chExt cx="2004498" cy="2007360"/>
          </a:xfrm>
        </p:grpSpPr>
        <p:sp>
          <p:nvSpPr>
            <p:cNvPr id="8" name="Freeform 43"/>
            <p:cNvSpPr>
              <a:spLocks/>
            </p:cNvSpPr>
            <p:nvPr/>
          </p:nvSpPr>
          <p:spPr bwMode="auto">
            <a:xfrm rot="10800000">
              <a:off x="3277997" y="3072424"/>
              <a:ext cx="2004498" cy="2007360"/>
            </a:xfrm>
            <a:custGeom>
              <a:avLst/>
              <a:gdLst>
                <a:gd name="T0" fmla="*/ 0 w 840"/>
                <a:gd name="T1" fmla="*/ 150 h 840"/>
                <a:gd name="T2" fmla="*/ 281 w 840"/>
                <a:gd name="T3" fmla="*/ 149 h 840"/>
                <a:gd name="T4" fmla="*/ 263 w 840"/>
                <a:gd name="T5" fmla="*/ 71 h 840"/>
                <a:gd name="T6" fmla="*/ 342 w 840"/>
                <a:gd name="T7" fmla="*/ 0 h 840"/>
                <a:gd name="T8" fmla="*/ 425 w 840"/>
                <a:gd name="T9" fmla="*/ 63 h 840"/>
                <a:gd name="T10" fmla="*/ 401 w 840"/>
                <a:gd name="T11" fmla="*/ 151 h 840"/>
                <a:gd name="T12" fmla="*/ 688 w 840"/>
                <a:gd name="T13" fmla="*/ 150 h 840"/>
                <a:gd name="T14" fmla="*/ 688 w 840"/>
                <a:gd name="T15" fmla="*/ 434 h 840"/>
                <a:gd name="T16" fmla="*/ 773 w 840"/>
                <a:gd name="T17" fmla="*/ 408 h 840"/>
                <a:gd name="T18" fmla="*/ 840 w 840"/>
                <a:gd name="T19" fmla="*/ 495 h 840"/>
                <a:gd name="T20" fmla="*/ 775 w 840"/>
                <a:gd name="T21" fmla="*/ 577 h 840"/>
                <a:gd name="T22" fmla="*/ 688 w 840"/>
                <a:gd name="T23" fmla="*/ 546 h 840"/>
                <a:gd name="T24" fmla="*/ 688 w 840"/>
                <a:gd name="T25" fmla="*/ 840 h 840"/>
                <a:gd name="T26" fmla="*/ 400 w 840"/>
                <a:gd name="T27" fmla="*/ 840 h 840"/>
                <a:gd name="T28" fmla="*/ 425 w 840"/>
                <a:gd name="T29" fmla="*/ 758 h 840"/>
                <a:gd name="T30" fmla="*/ 346 w 840"/>
                <a:gd name="T31" fmla="*/ 688 h 840"/>
                <a:gd name="T32" fmla="*/ 270 w 840"/>
                <a:gd name="T33" fmla="*/ 750 h 840"/>
                <a:gd name="T34" fmla="*/ 289 w 840"/>
                <a:gd name="T35" fmla="*/ 838 h 840"/>
                <a:gd name="T36" fmla="*/ 1 w 840"/>
                <a:gd name="T37" fmla="*/ 838 h 840"/>
                <a:gd name="T38" fmla="*/ 0 w 840"/>
                <a:gd name="T39" fmla="*/ 150 h 8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0"/>
                <a:gd name="T61" fmla="*/ 0 h 840"/>
                <a:gd name="T62" fmla="*/ 840 w 840"/>
                <a:gd name="T63" fmla="*/ 840 h 8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0" h="840">
                  <a:moveTo>
                    <a:pt x="0" y="150"/>
                  </a:moveTo>
                  <a:cubicBezTo>
                    <a:pt x="77" y="150"/>
                    <a:pt x="167" y="149"/>
                    <a:pt x="281" y="149"/>
                  </a:cubicBezTo>
                  <a:cubicBezTo>
                    <a:pt x="333" y="127"/>
                    <a:pt x="267" y="127"/>
                    <a:pt x="263" y="71"/>
                  </a:cubicBezTo>
                  <a:cubicBezTo>
                    <a:pt x="259" y="15"/>
                    <a:pt x="290" y="0"/>
                    <a:pt x="342" y="0"/>
                  </a:cubicBezTo>
                  <a:cubicBezTo>
                    <a:pt x="394" y="0"/>
                    <a:pt x="423" y="5"/>
                    <a:pt x="425" y="63"/>
                  </a:cubicBezTo>
                  <a:cubicBezTo>
                    <a:pt x="427" y="121"/>
                    <a:pt x="371" y="115"/>
                    <a:pt x="401" y="151"/>
                  </a:cubicBezTo>
                  <a:cubicBezTo>
                    <a:pt x="441" y="151"/>
                    <a:pt x="598" y="152"/>
                    <a:pt x="688" y="150"/>
                  </a:cubicBezTo>
                  <a:cubicBezTo>
                    <a:pt x="688" y="150"/>
                    <a:pt x="688" y="385"/>
                    <a:pt x="688" y="434"/>
                  </a:cubicBezTo>
                  <a:cubicBezTo>
                    <a:pt x="720" y="469"/>
                    <a:pt x="729" y="411"/>
                    <a:pt x="773" y="408"/>
                  </a:cubicBezTo>
                  <a:cubicBezTo>
                    <a:pt x="817" y="405"/>
                    <a:pt x="840" y="444"/>
                    <a:pt x="840" y="495"/>
                  </a:cubicBezTo>
                  <a:cubicBezTo>
                    <a:pt x="840" y="546"/>
                    <a:pt x="818" y="577"/>
                    <a:pt x="775" y="577"/>
                  </a:cubicBezTo>
                  <a:cubicBezTo>
                    <a:pt x="732" y="577"/>
                    <a:pt x="730" y="524"/>
                    <a:pt x="688" y="546"/>
                  </a:cubicBezTo>
                  <a:cubicBezTo>
                    <a:pt x="688" y="687"/>
                    <a:pt x="688" y="781"/>
                    <a:pt x="688" y="840"/>
                  </a:cubicBezTo>
                  <a:cubicBezTo>
                    <a:pt x="622" y="840"/>
                    <a:pt x="442" y="840"/>
                    <a:pt x="400" y="840"/>
                  </a:cubicBezTo>
                  <a:cubicBezTo>
                    <a:pt x="362" y="802"/>
                    <a:pt x="425" y="793"/>
                    <a:pt x="425" y="758"/>
                  </a:cubicBezTo>
                  <a:cubicBezTo>
                    <a:pt x="425" y="723"/>
                    <a:pt x="408" y="687"/>
                    <a:pt x="346" y="688"/>
                  </a:cubicBezTo>
                  <a:cubicBezTo>
                    <a:pt x="284" y="689"/>
                    <a:pt x="272" y="716"/>
                    <a:pt x="270" y="750"/>
                  </a:cubicBezTo>
                  <a:cubicBezTo>
                    <a:pt x="268" y="784"/>
                    <a:pt x="344" y="814"/>
                    <a:pt x="289" y="838"/>
                  </a:cubicBezTo>
                  <a:cubicBezTo>
                    <a:pt x="145" y="838"/>
                    <a:pt x="1" y="838"/>
                    <a:pt x="1" y="838"/>
                  </a:cubicBezTo>
                  <a:cubicBezTo>
                    <a:pt x="2" y="724"/>
                    <a:pt x="1" y="286"/>
                    <a:pt x="0" y="15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071934" y="3571876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cs typeface="Times New Roman" pitchFamily="18" charset="0"/>
                </a:rPr>
                <a:t>18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3272270" y="4716111"/>
            <a:ext cx="2010225" cy="1646550"/>
            <a:chOff x="3272270" y="4716111"/>
            <a:chExt cx="2010225" cy="1646550"/>
          </a:xfrm>
        </p:grpSpPr>
        <p:sp>
          <p:nvSpPr>
            <p:cNvPr id="7" name="Freeform 41"/>
            <p:cNvSpPr>
              <a:spLocks/>
            </p:cNvSpPr>
            <p:nvPr/>
          </p:nvSpPr>
          <p:spPr bwMode="auto">
            <a:xfrm>
              <a:off x="3272270" y="4716111"/>
              <a:ext cx="2010225" cy="1646550"/>
            </a:xfrm>
            <a:custGeom>
              <a:avLst/>
              <a:gdLst>
                <a:gd name="T0" fmla="*/ 842 w 842"/>
                <a:gd name="T1" fmla="*/ 690 h 690"/>
                <a:gd name="T2" fmla="*/ 155 w 842"/>
                <a:gd name="T3" fmla="*/ 690 h 690"/>
                <a:gd name="T4" fmla="*/ 155 w 842"/>
                <a:gd name="T5" fmla="*/ 406 h 690"/>
                <a:gd name="T6" fmla="*/ 70 w 842"/>
                <a:gd name="T7" fmla="*/ 434 h 690"/>
                <a:gd name="T8" fmla="*/ 3 w 842"/>
                <a:gd name="T9" fmla="*/ 345 h 690"/>
                <a:gd name="T10" fmla="*/ 68 w 842"/>
                <a:gd name="T11" fmla="*/ 263 h 690"/>
                <a:gd name="T12" fmla="*/ 155 w 842"/>
                <a:gd name="T13" fmla="*/ 294 h 690"/>
                <a:gd name="T14" fmla="*/ 154 w 842"/>
                <a:gd name="T15" fmla="*/ 2 h 690"/>
                <a:gd name="T16" fmla="*/ 444 w 842"/>
                <a:gd name="T17" fmla="*/ 2 h 690"/>
                <a:gd name="T18" fmla="*/ 418 w 842"/>
                <a:gd name="T19" fmla="*/ 82 h 690"/>
                <a:gd name="T20" fmla="*/ 497 w 842"/>
                <a:gd name="T21" fmla="*/ 152 h 690"/>
                <a:gd name="T22" fmla="*/ 582 w 842"/>
                <a:gd name="T23" fmla="*/ 86 h 690"/>
                <a:gd name="T24" fmla="*/ 554 w 842"/>
                <a:gd name="T25" fmla="*/ 2 h 690"/>
                <a:gd name="T26" fmla="*/ 842 w 842"/>
                <a:gd name="T27" fmla="*/ 2 h 690"/>
                <a:gd name="T28" fmla="*/ 842 w 842"/>
                <a:gd name="T29" fmla="*/ 690 h 6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42"/>
                <a:gd name="T46" fmla="*/ 0 h 690"/>
                <a:gd name="T47" fmla="*/ 842 w 842"/>
                <a:gd name="T48" fmla="*/ 690 h 69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42" h="690">
                  <a:moveTo>
                    <a:pt x="842" y="690"/>
                  </a:moveTo>
                  <a:cubicBezTo>
                    <a:pt x="714" y="690"/>
                    <a:pt x="285" y="689"/>
                    <a:pt x="155" y="690"/>
                  </a:cubicBezTo>
                  <a:cubicBezTo>
                    <a:pt x="155" y="690"/>
                    <a:pt x="155" y="455"/>
                    <a:pt x="155" y="406"/>
                  </a:cubicBezTo>
                  <a:cubicBezTo>
                    <a:pt x="120" y="376"/>
                    <a:pt x="126" y="436"/>
                    <a:pt x="70" y="434"/>
                  </a:cubicBezTo>
                  <a:cubicBezTo>
                    <a:pt x="14" y="432"/>
                    <a:pt x="0" y="394"/>
                    <a:pt x="3" y="345"/>
                  </a:cubicBezTo>
                  <a:cubicBezTo>
                    <a:pt x="6" y="296"/>
                    <a:pt x="12" y="268"/>
                    <a:pt x="68" y="263"/>
                  </a:cubicBezTo>
                  <a:cubicBezTo>
                    <a:pt x="124" y="258"/>
                    <a:pt x="122" y="326"/>
                    <a:pt x="155" y="294"/>
                  </a:cubicBezTo>
                  <a:cubicBezTo>
                    <a:pt x="155" y="153"/>
                    <a:pt x="154" y="61"/>
                    <a:pt x="154" y="2"/>
                  </a:cubicBezTo>
                  <a:cubicBezTo>
                    <a:pt x="218" y="0"/>
                    <a:pt x="402" y="2"/>
                    <a:pt x="444" y="2"/>
                  </a:cubicBezTo>
                  <a:cubicBezTo>
                    <a:pt x="482" y="40"/>
                    <a:pt x="418" y="47"/>
                    <a:pt x="418" y="82"/>
                  </a:cubicBezTo>
                  <a:cubicBezTo>
                    <a:pt x="418" y="117"/>
                    <a:pt x="435" y="153"/>
                    <a:pt x="497" y="152"/>
                  </a:cubicBezTo>
                  <a:cubicBezTo>
                    <a:pt x="559" y="151"/>
                    <a:pt x="582" y="125"/>
                    <a:pt x="582" y="86"/>
                  </a:cubicBezTo>
                  <a:cubicBezTo>
                    <a:pt x="582" y="47"/>
                    <a:pt x="521" y="44"/>
                    <a:pt x="554" y="2"/>
                  </a:cubicBezTo>
                  <a:cubicBezTo>
                    <a:pt x="698" y="2"/>
                    <a:pt x="842" y="2"/>
                    <a:pt x="842" y="2"/>
                  </a:cubicBezTo>
                  <a:cubicBezTo>
                    <a:pt x="840" y="130"/>
                    <a:pt x="842" y="548"/>
                    <a:pt x="842" y="69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071934" y="5286388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30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C:\Users\User\Desktop\skazki-00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5"/>
            <a:ext cx="4608000" cy="4782887"/>
          </a:xfrm>
          <a:prstGeom prst="rect">
            <a:avLst/>
          </a:prstGeom>
          <a:noFill/>
        </p:spPr>
      </p:pic>
      <p:sp>
        <p:nvSpPr>
          <p:cNvPr id="29" name="Солнце 28"/>
          <p:cNvSpPr/>
          <p:nvPr/>
        </p:nvSpPr>
        <p:spPr>
          <a:xfrm>
            <a:off x="5500694" y="2357430"/>
            <a:ext cx="3240000" cy="2880000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6Х2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357158" y="1428736"/>
            <a:ext cx="2001635" cy="1646550"/>
            <a:chOff x="357158" y="1428736"/>
            <a:chExt cx="2001635" cy="1646550"/>
          </a:xfrm>
        </p:grpSpPr>
        <p:sp>
          <p:nvSpPr>
            <p:cNvPr id="11" name="Freeform 38"/>
            <p:cNvSpPr>
              <a:spLocks/>
            </p:cNvSpPr>
            <p:nvPr/>
          </p:nvSpPr>
          <p:spPr bwMode="auto">
            <a:xfrm>
              <a:off x="357158" y="1428736"/>
              <a:ext cx="2001635" cy="1646550"/>
            </a:xfrm>
            <a:custGeom>
              <a:avLst/>
              <a:gdLst>
                <a:gd name="T0" fmla="*/ 0 w 838"/>
                <a:gd name="T1" fmla="*/ 0 h 692"/>
                <a:gd name="T2" fmla="*/ 689 w 838"/>
                <a:gd name="T3" fmla="*/ 0 h 692"/>
                <a:gd name="T4" fmla="*/ 689 w 838"/>
                <a:gd name="T5" fmla="*/ 294 h 692"/>
                <a:gd name="T6" fmla="*/ 771 w 838"/>
                <a:gd name="T7" fmla="*/ 271 h 692"/>
                <a:gd name="T8" fmla="*/ 838 w 838"/>
                <a:gd name="T9" fmla="*/ 353 h 692"/>
                <a:gd name="T10" fmla="*/ 778 w 838"/>
                <a:gd name="T11" fmla="*/ 433 h 692"/>
                <a:gd name="T12" fmla="*/ 689 w 838"/>
                <a:gd name="T13" fmla="*/ 405 h 692"/>
                <a:gd name="T14" fmla="*/ 689 w 838"/>
                <a:gd name="T15" fmla="*/ 690 h 692"/>
                <a:gd name="T16" fmla="*/ 397 w 838"/>
                <a:gd name="T17" fmla="*/ 690 h 692"/>
                <a:gd name="T18" fmla="*/ 426 w 838"/>
                <a:gd name="T19" fmla="*/ 605 h 692"/>
                <a:gd name="T20" fmla="*/ 346 w 838"/>
                <a:gd name="T21" fmla="*/ 540 h 692"/>
                <a:gd name="T22" fmla="*/ 261 w 838"/>
                <a:gd name="T23" fmla="*/ 606 h 692"/>
                <a:gd name="T24" fmla="*/ 289 w 838"/>
                <a:gd name="T25" fmla="*/ 690 h 692"/>
                <a:gd name="T26" fmla="*/ 0 w 838"/>
                <a:gd name="T27" fmla="*/ 690 h 692"/>
                <a:gd name="T28" fmla="*/ 0 w 838"/>
                <a:gd name="T29" fmla="*/ 0 h 6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38"/>
                <a:gd name="T46" fmla="*/ 0 h 692"/>
                <a:gd name="T47" fmla="*/ 838 w 838"/>
                <a:gd name="T48" fmla="*/ 692 h 6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38" h="692">
                  <a:moveTo>
                    <a:pt x="0" y="0"/>
                  </a:moveTo>
                  <a:lnTo>
                    <a:pt x="689" y="0"/>
                  </a:lnTo>
                  <a:cubicBezTo>
                    <a:pt x="689" y="0"/>
                    <a:pt x="690" y="248"/>
                    <a:pt x="689" y="294"/>
                  </a:cubicBezTo>
                  <a:cubicBezTo>
                    <a:pt x="718" y="340"/>
                    <a:pt x="724" y="277"/>
                    <a:pt x="771" y="271"/>
                  </a:cubicBezTo>
                  <a:cubicBezTo>
                    <a:pt x="818" y="265"/>
                    <a:pt x="838" y="302"/>
                    <a:pt x="838" y="353"/>
                  </a:cubicBezTo>
                  <a:cubicBezTo>
                    <a:pt x="838" y="404"/>
                    <a:pt x="823" y="431"/>
                    <a:pt x="778" y="433"/>
                  </a:cubicBezTo>
                  <a:cubicBezTo>
                    <a:pt x="733" y="435"/>
                    <a:pt x="715" y="370"/>
                    <a:pt x="689" y="405"/>
                  </a:cubicBezTo>
                  <a:cubicBezTo>
                    <a:pt x="689" y="547"/>
                    <a:pt x="689" y="690"/>
                    <a:pt x="689" y="690"/>
                  </a:cubicBezTo>
                  <a:cubicBezTo>
                    <a:pt x="689" y="690"/>
                    <a:pt x="438" y="692"/>
                    <a:pt x="397" y="690"/>
                  </a:cubicBezTo>
                  <a:cubicBezTo>
                    <a:pt x="367" y="651"/>
                    <a:pt x="426" y="640"/>
                    <a:pt x="426" y="605"/>
                  </a:cubicBezTo>
                  <a:cubicBezTo>
                    <a:pt x="426" y="570"/>
                    <a:pt x="408" y="539"/>
                    <a:pt x="346" y="540"/>
                  </a:cubicBezTo>
                  <a:cubicBezTo>
                    <a:pt x="284" y="541"/>
                    <a:pt x="261" y="567"/>
                    <a:pt x="261" y="606"/>
                  </a:cubicBezTo>
                  <a:cubicBezTo>
                    <a:pt x="261" y="645"/>
                    <a:pt x="322" y="648"/>
                    <a:pt x="289" y="690"/>
                  </a:cubicBezTo>
                  <a:cubicBezTo>
                    <a:pt x="145" y="690"/>
                    <a:pt x="0" y="690"/>
                    <a:pt x="0" y="690"/>
                  </a:cubicBez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785786" y="1785926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cs typeface="Times New Roman" pitchFamily="18" charset="0"/>
                </a:rPr>
                <a:t>48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1995119" y="1428736"/>
            <a:ext cx="2004498" cy="2007360"/>
            <a:chOff x="1995119" y="1428736"/>
            <a:chExt cx="2004498" cy="2007360"/>
          </a:xfrm>
        </p:grpSpPr>
        <p:sp>
          <p:nvSpPr>
            <p:cNvPr id="12" name="Freeform 37"/>
            <p:cNvSpPr>
              <a:spLocks/>
            </p:cNvSpPr>
            <p:nvPr/>
          </p:nvSpPr>
          <p:spPr bwMode="auto">
            <a:xfrm>
              <a:off x="1995119" y="1428736"/>
              <a:ext cx="2004498" cy="2007360"/>
            </a:xfrm>
            <a:custGeom>
              <a:avLst/>
              <a:gdLst>
                <a:gd name="T0" fmla="*/ 690 w 840"/>
                <a:gd name="T1" fmla="*/ 0 h 840"/>
                <a:gd name="T2" fmla="*/ 690 w 840"/>
                <a:gd name="T3" fmla="*/ 286 h 840"/>
                <a:gd name="T4" fmla="*/ 768 w 840"/>
                <a:gd name="T5" fmla="*/ 272 h 840"/>
                <a:gd name="T6" fmla="*/ 840 w 840"/>
                <a:gd name="T7" fmla="*/ 342 h 840"/>
                <a:gd name="T8" fmla="*/ 774 w 840"/>
                <a:gd name="T9" fmla="*/ 424 h 840"/>
                <a:gd name="T10" fmla="*/ 690 w 840"/>
                <a:gd name="T11" fmla="*/ 394 h 840"/>
                <a:gd name="T12" fmla="*/ 690 w 840"/>
                <a:gd name="T13" fmla="*/ 688 h 840"/>
                <a:gd name="T14" fmla="*/ 406 w 840"/>
                <a:gd name="T15" fmla="*/ 688 h 840"/>
                <a:gd name="T16" fmla="*/ 432 w 840"/>
                <a:gd name="T17" fmla="*/ 773 h 840"/>
                <a:gd name="T18" fmla="*/ 345 w 840"/>
                <a:gd name="T19" fmla="*/ 840 h 840"/>
                <a:gd name="T20" fmla="*/ 263 w 840"/>
                <a:gd name="T21" fmla="*/ 775 h 840"/>
                <a:gd name="T22" fmla="*/ 294 w 840"/>
                <a:gd name="T23" fmla="*/ 688 h 840"/>
                <a:gd name="T24" fmla="*/ 0 w 840"/>
                <a:gd name="T25" fmla="*/ 688 h 840"/>
                <a:gd name="T26" fmla="*/ 0 w 840"/>
                <a:gd name="T27" fmla="*/ 400 h 840"/>
                <a:gd name="T28" fmla="*/ 82 w 840"/>
                <a:gd name="T29" fmla="*/ 425 h 840"/>
                <a:gd name="T30" fmla="*/ 152 w 840"/>
                <a:gd name="T31" fmla="*/ 346 h 840"/>
                <a:gd name="T32" fmla="*/ 90 w 840"/>
                <a:gd name="T33" fmla="*/ 270 h 840"/>
                <a:gd name="T34" fmla="*/ 2 w 840"/>
                <a:gd name="T35" fmla="*/ 289 h 840"/>
                <a:gd name="T36" fmla="*/ 2 w 840"/>
                <a:gd name="T37" fmla="*/ 1 h 840"/>
                <a:gd name="T38" fmla="*/ 690 w 840"/>
                <a:gd name="T39" fmla="*/ 0 h 8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0"/>
                <a:gd name="T61" fmla="*/ 0 h 840"/>
                <a:gd name="T62" fmla="*/ 840 w 840"/>
                <a:gd name="T63" fmla="*/ 840 h 8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0" h="840">
                  <a:moveTo>
                    <a:pt x="690" y="0"/>
                  </a:moveTo>
                  <a:cubicBezTo>
                    <a:pt x="690" y="77"/>
                    <a:pt x="690" y="172"/>
                    <a:pt x="690" y="286"/>
                  </a:cubicBezTo>
                  <a:cubicBezTo>
                    <a:pt x="712" y="338"/>
                    <a:pt x="712" y="276"/>
                    <a:pt x="768" y="272"/>
                  </a:cubicBezTo>
                  <a:cubicBezTo>
                    <a:pt x="824" y="268"/>
                    <a:pt x="840" y="290"/>
                    <a:pt x="840" y="342"/>
                  </a:cubicBezTo>
                  <a:cubicBezTo>
                    <a:pt x="840" y="394"/>
                    <a:pt x="832" y="422"/>
                    <a:pt x="774" y="424"/>
                  </a:cubicBezTo>
                  <a:cubicBezTo>
                    <a:pt x="716" y="426"/>
                    <a:pt x="726" y="364"/>
                    <a:pt x="690" y="394"/>
                  </a:cubicBezTo>
                  <a:cubicBezTo>
                    <a:pt x="690" y="434"/>
                    <a:pt x="688" y="598"/>
                    <a:pt x="690" y="688"/>
                  </a:cubicBezTo>
                  <a:cubicBezTo>
                    <a:pt x="690" y="688"/>
                    <a:pt x="455" y="688"/>
                    <a:pt x="406" y="688"/>
                  </a:cubicBezTo>
                  <a:cubicBezTo>
                    <a:pt x="371" y="720"/>
                    <a:pt x="429" y="729"/>
                    <a:pt x="432" y="773"/>
                  </a:cubicBezTo>
                  <a:cubicBezTo>
                    <a:pt x="435" y="817"/>
                    <a:pt x="396" y="840"/>
                    <a:pt x="345" y="840"/>
                  </a:cubicBezTo>
                  <a:cubicBezTo>
                    <a:pt x="294" y="840"/>
                    <a:pt x="263" y="818"/>
                    <a:pt x="263" y="775"/>
                  </a:cubicBezTo>
                  <a:cubicBezTo>
                    <a:pt x="263" y="732"/>
                    <a:pt x="316" y="730"/>
                    <a:pt x="294" y="688"/>
                  </a:cubicBezTo>
                  <a:cubicBezTo>
                    <a:pt x="153" y="688"/>
                    <a:pt x="59" y="688"/>
                    <a:pt x="0" y="688"/>
                  </a:cubicBezTo>
                  <a:cubicBezTo>
                    <a:pt x="0" y="622"/>
                    <a:pt x="0" y="442"/>
                    <a:pt x="0" y="400"/>
                  </a:cubicBezTo>
                  <a:cubicBezTo>
                    <a:pt x="38" y="362"/>
                    <a:pt x="47" y="425"/>
                    <a:pt x="82" y="425"/>
                  </a:cubicBezTo>
                  <a:cubicBezTo>
                    <a:pt x="117" y="425"/>
                    <a:pt x="153" y="408"/>
                    <a:pt x="152" y="346"/>
                  </a:cubicBezTo>
                  <a:cubicBezTo>
                    <a:pt x="151" y="284"/>
                    <a:pt x="124" y="272"/>
                    <a:pt x="90" y="270"/>
                  </a:cubicBezTo>
                  <a:cubicBezTo>
                    <a:pt x="56" y="268"/>
                    <a:pt x="26" y="344"/>
                    <a:pt x="2" y="289"/>
                  </a:cubicBezTo>
                  <a:cubicBezTo>
                    <a:pt x="2" y="145"/>
                    <a:pt x="2" y="1"/>
                    <a:pt x="2" y="1"/>
                  </a:cubicBezTo>
                  <a:cubicBezTo>
                    <a:pt x="116" y="2"/>
                    <a:pt x="554" y="1"/>
                    <a:pt x="690" y="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571736" y="1857364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60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57158" y="2708840"/>
            <a:ext cx="1995908" cy="2013087"/>
            <a:chOff x="357158" y="2708840"/>
            <a:chExt cx="1995908" cy="2013087"/>
          </a:xfrm>
        </p:grpSpPr>
        <p:sp>
          <p:nvSpPr>
            <p:cNvPr id="9" name="Freeform 2"/>
            <p:cNvSpPr>
              <a:spLocks/>
            </p:cNvSpPr>
            <p:nvPr/>
          </p:nvSpPr>
          <p:spPr bwMode="auto">
            <a:xfrm>
              <a:off x="357158" y="2708840"/>
              <a:ext cx="1995908" cy="2013087"/>
            </a:xfrm>
            <a:custGeom>
              <a:avLst/>
              <a:gdLst>
                <a:gd name="T0" fmla="*/ 0 w 837"/>
                <a:gd name="T1" fmla="*/ 151 h 842"/>
                <a:gd name="T2" fmla="*/ 278 w 837"/>
                <a:gd name="T3" fmla="*/ 151 h 842"/>
                <a:gd name="T4" fmla="*/ 260 w 837"/>
                <a:gd name="T5" fmla="*/ 73 h 842"/>
                <a:gd name="T6" fmla="*/ 337 w 837"/>
                <a:gd name="T7" fmla="*/ 0 h 842"/>
                <a:gd name="T8" fmla="*/ 424 w 837"/>
                <a:gd name="T9" fmla="*/ 61 h 842"/>
                <a:gd name="T10" fmla="*/ 400 w 837"/>
                <a:gd name="T11" fmla="*/ 151 h 842"/>
                <a:gd name="T12" fmla="*/ 687 w 837"/>
                <a:gd name="T13" fmla="*/ 151 h 842"/>
                <a:gd name="T14" fmla="*/ 685 w 837"/>
                <a:gd name="T15" fmla="*/ 436 h 842"/>
                <a:gd name="T16" fmla="*/ 770 w 837"/>
                <a:gd name="T17" fmla="*/ 410 h 842"/>
                <a:gd name="T18" fmla="*/ 837 w 837"/>
                <a:gd name="T19" fmla="*/ 497 h 842"/>
                <a:gd name="T20" fmla="*/ 772 w 837"/>
                <a:gd name="T21" fmla="*/ 579 h 842"/>
                <a:gd name="T22" fmla="*/ 685 w 837"/>
                <a:gd name="T23" fmla="*/ 548 h 842"/>
                <a:gd name="T24" fmla="*/ 685 w 837"/>
                <a:gd name="T25" fmla="*/ 842 h 842"/>
                <a:gd name="T26" fmla="*/ 397 w 837"/>
                <a:gd name="T27" fmla="*/ 842 h 842"/>
                <a:gd name="T28" fmla="*/ 422 w 837"/>
                <a:gd name="T29" fmla="*/ 760 h 842"/>
                <a:gd name="T30" fmla="*/ 343 w 837"/>
                <a:gd name="T31" fmla="*/ 690 h 842"/>
                <a:gd name="T32" fmla="*/ 267 w 837"/>
                <a:gd name="T33" fmla="*/ 752 h 842"/>
                <a:gd name="T34" fmla="*/ 286 w 837"/>
                <a:gd name="T35" fmla="*/ 840 h 842"/>
                <a:gd name="T36" fmla="*/ 0 w 837"/>
                <a:gd name="T37" fmla="*/ 840 h 842"/>
                <a:gd name="T38" fmla="*/ 0 w 837"/>
                <a:gd name="T39" fmla="*/ 151 h 8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7"/>
                <a:gd name="T61" fmla="*/ 0 h 842"/>
                <a:gd name="T62" fmla="*/ 837 w 837"/>
                <a:gd name="T63" fmla="*/ 842 h 84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7" h="842">
                  <a:moveTo>
                    <a:pt x="0" y="151"/>
                  </a:moveTo>
                  <a:cubicBezTo>
                    <a:pt x="77" y="151"/>
                    <a:pt x="164" y="151"/>
                    <a:pt x="278" y="151"/>
                  </a:cubicBezTo>
                  <a:cubicBezTo>
                    <a:pt x="330" y="129"/>
                    <a:pt x="264" y="129"/>
                    <a:pt x="260" y="73"/>
                  </a:cubicBezTo>
                  <a:cubicBezTo>
                    <a:pt x="256" y="17"/>
                    <a:pt x="285" y="0"/>
                    <a:pt x="337" y="0"/>
                  </a:cubicBezTo>
                  <a:cubicBezTo>
                    <a:pt x="389" y="0"/>
                    <a:pt x="426" y="2"/>
                    <a:pt x="424" y="61"/>
                  </a:cubicBezTo>
                  <a:cubicBezTo>
                    <a:pt x="422" y="120"/>
                    <a:pt x="370" y="115"/>
                    <a:pt x="400" y="151"/>
                  </a:cubicBezTo>
                  <a:cubicBezTo>
                    <a:pt x="440" y="151"/>
                    <a:pt x="597" y="153"/>
                    <a:pt x="687" y="151"/>
                  </a:cubicBezTo>
                  <a:cubicBezTo>
                    <a:pt x="687" y="151"/>
                    <a:pt x="685" y="387"/>
                    <a:pt x="685" y="436"/>
                  </a:cubicBezTo>
                  <a:cubicBezTo>
                    <a:pt x="717" y="471"/>
                    <a:pt x="726" y="413"/>
                    <a:pt x="770" y="410"/>
                  </a:cubicBezTo>
                  <a:cubicBezTo>
                    <a:pt x="814" y="407"/>
                    <a:pt x="837" y="446"/>
                    <a:pt x="837" y="497"/>
                  </a:cubicBezTo>
                  <a:cubicBezTo>
                    <a:pt x="837" y="548"/>
                    <a:pt x="815" y="579"/>
                    <a:pt x="772" y="579"/>
                  </a:cubicBezTo>
                  <a:cubicBezTo>
                    <a:pt x="729" y="579"/>
                    <a:pt x="727" y="526"/>
                    <a:pt x="685" y="548"/>
                  </a:cubicBezTo>
                  <a:cubicBezTo>
                    <a:pt x="685" y="689"/>
                    <a:pt x="685" y="783"/>
                    <a:pt x="685" y="842"/>
                  </a:cubicBezTo>
                  <a:cubicBezTo>
                    <a:pt x="619" y="842"/>
                    <a:pt x="439" y="842"/>
                    <a:pt x="397" y="842"/>
                  </a:cubicBezTo>
                  <a:cubicBezTo>
                    <a:pt x="359" y="804"/>
                    <a:pt x="422" y="795"/>
                    <a:pt x="422" y="760"/>
                  </a:cubicBezTo>
                  <a:cubicBezTo>
                    <a:pt x="422" y="725"/>
                    <a:pt x="405" y="689"/>
                    <a:pt x="343" y="690"/>
                  </a:cubicBezTo>
                  <a:cubicBezTo>
                    <a:pt x="281" y="691"/>
                    <a:pt x="269" y="718"/>
                    <a:pt x="267" y="752"/>
                  </a:cubicBezTo>
                  <a:cubicBezTo>
                    <a:pt x="265" y="786"/>
                    <a:pt x="341" y="816"/>
                    <a:pt x="286" y="840"/>
                  </a:cubicBezTo>
                  <a:cubicBezTo>
                    <a:pt x="142" y="840"/>
                    <a:pt x="14" y="839"/>
                    <a:pt x="0" y="840"/>
                  </a:cubicBezTo>
                  <a:cubicBezTo>
                    <a:pt x="1" y="726"/>
                    <a:pt x="1" y="287"/>
                    <a:pt x="0" y="151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857224" y="3429000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36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357158" y="4361029"/>
            <a:ext cx="1635098" cy="2001633"/>
            <a:chOff x="357158" y="4361029"/>
            <a:chExt cx="1635098" cy="2001633"/>
          </a:xfrm>
        </p:grpSpPr>
        <p:sp>
          <p:nvSpPr>
            <p:cNvPr id="5" name="Freeform 39">
              <a:hlinkClick r:id="rId3" action="ppaction://hlinksldjump">
                <a:snd r:embed="rId4" name="chimes.wav" builtIn="1"/>
              </a:hlinkClick>
            </p:cNvPr>
            <p:cNvSpPr>
              <a:spLocks/>
            </p:cNvSpPr>
            <p:nvPr/>
          </p:nvSpPr>
          <p:spPr bwMode="auto">
            <a:xfrm>
              <a:off x="357158" y="4361029"/>
              <a:ext cx="1635098" cy="2001633"/>
            </a:xfrm>
            <a:custGeom>
              <a:avLst/>
              <a:gdLst>
                <a:gd name="T0" fmla="*/ 0 w 694"/>
                <a:gd name="T1" fmla="*/ 839 h 839"/>
                <a:gd name="T2" fmla="*/ 0 w 694"/>
                <a:gd name="T3" fmla="*/ 152 h 839"/>
                <a:gd name="T4" fmla="*/ 286 w 694"/>
                <a:gd name="T5" fmla="*/ 152 h 839"/>
                <a:gd name="T6" fmla="*/ 261 w 694"/>
                <a:gd name="T7" fmla="*/ 69 h 839"/>
                <a:gd name="T8" fmla="*/ 347 w 694"/>
                <a:gd name="T9" fmla="*/ 0 h 839"/>
                <a:gd name="T10" fmla="*/ 429 w 694"/>
                <a:gd name="T11" fmla="*/ 65 h 839"/>
                <a:gd name="T12" fmla="*/ 398 w 694"/>
                <a:gd name="T13" fmla="*/ 152 h 839"/>
                <a:gd name="T14" fmla="*/ 694 w 694"/>
                <a:gd name="T15" fmla="*/ 153 h 839"/>
                <a:gd name="T16" fmla="*/ 692 w 694"/>
                <a:gd name="T17" fmla="*/ 443 h 839"/>
                <a:gd name="T18" fmla="*/ 607 w 694"/>
                <a:gd name="T19" fmla="*/ 415 h 839"/>
                <a:gd name="T20" fmla="*/ 542 w 694"/>
                <a:gd name="T21" fmla="*/ 494 h 839"/>
                <a:gd name="T22" fmla="*/ 608 w 694"/>
                <a:gd name="T23" fmla="*/ 579 h 839"/>
                <a:gd name="T24" fmla="*/ 692 w 694"/>
                <a:gd name="T25" fmla="*/ 551 h 839"/>
                <a:gd name="T26" fmla="*/ 692 w 694"/>
                <a:gd name="T27" fmla="*/ 839 h 839"/>
                <a:gd name="T28" fmla="*/ 0 w 694"/>
                <a:gd name="T29" fmla="*/ 839 h 8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94"/>
                <a:gd name="T46" fmla="*/ 0 h 839"/>
                <a:gd name="T47" fmla="*/ 694 w 694"/>
                <a:gd name="T48" fmla="*/ 839 h 8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94" h="839">
                  <a:moveTo>
                    <a:pt x="0" y="839"/>
                  </a:moveTo>
                  <a:cubicBezTo>
                    <a:pt x="0" y="839"/>
                    <a:pt x="1" y="282"/>
                    <a:pt x="0" y="152"/>
                  </a:cubicBezTo>
                  <a:cubicBezTo>
                    <a:pt x="0" y="152"/>
                    <a:pt x="237" y="152"/>
                    <a:pt x="286" y="152"/>
                  </a:cubicBezTo>
                  <a:cubicBezTo>
                    <a:pt x="321" y="120"/>
                    <a:pt x="264" y="111"/>
                    <a:pt x="261" y="69"/>
                  </a:cubicBezTo>
                  <a:cubicBezTo>
                    <a:pt x="258" y="27"/>
                    <a:pt x="296" y="0"/>
                    <a:pt x="347" y="0"/>
                  </a:cubicBezTo>
                  <a:cubicBezTo>
                    <a:pt x="398" y="0"/>
                    <a:pt x="429" y="22"/>
                    <a:pt x="429" y="65"/>
                  </a:cubicBezTo>
                  <a:cubicBezTo>
                    <a:pt x="429" y="108"/>
                    <a:pt x="376" y="110"/>
                    <a:pt x="398" y="152"/>
                  </a:cubicBezTo>
                  <a:cubicBezTo>
                    <a:pt x="541" y="152"/>
                    <a:pt x="635" y="153"/>
                    <a:pt x="694" y="153"/>
                  </a:cubicBezTo>
                  <a:cubicBezTo>
                    <a:pt x="691" y="221"/>
                    <a:pt x="694" y="403"/>
                    <a:pt x="692" y="443"/>
                  </a:cubicBezTo>
                  <a:cubicBezTo>
                    <a:pt x="653" y="473"/>
                    <a:pt x="642" y="415"/>
                    <a:pt x="607" y="415"/>
                  </a:cubicBezTo>
                  <a:cubicBezTo>
                    <a:pt x="572" y="415"/>
                    <a:pt x="541" y="432"/>
                    <a:pt x="542" y="494"/>
                  </a:cubicBezTo>
                  <a:cubicBezTo>
                    <a:pt x="543" y="556"/>
                    <a:pt x="569" y="579"/>
                    <a:pt x="608" y="579"/>
                  </a:cubicBezTo>
                  <a:cubicBezTo>
                    <a:pt x="647" y="579"/>
                    <a:pt x="650" y="518"/>
                    <a:pt x="692" y="551"/>
                  </a:cubicBezTo>
                  <a:cubicBezTo>
                    <a:pt x="692" y="695"/>
                    <a:pt x="692" y="839"/>
                    <a:pt x="692" y="839"/>
                  </a:cubicBezTo>
                  <a:lnTo>
                    <a:pt x="0" y="839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785786" y="5214950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12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1637174" y="4718974"/>
            <a:ext cx="1998770" cy="1649415"/>
            <a:chOff x="1637174" y="4718974"/>
            <a:chExt cx="1998770" cy="1649415"/>
          </a:xfrm>
        </p:grpSpPr>
        <p:sp>
          <p:nvSpPr>
            <p:cNvPr id="6" name="Freeform 40"/>
            <p:cNvSpPr>
              <a:spLocks/>
            </p:cNvSpPr>
            <p:nvPr/>
          </p:nvSpPr>
          <p:spPr bwMode="auto">
            <a:xfrm>
              <a:off x="1637174" y="4718974"/>
              <a:ext cx="1998770" cy="1649415"/>
            </a:xfrm>
            <a:custGeom>
              <a:avLst/>
              <a:gdLst>
                <a:gd name="T0" fmla="*/ 839 w 839"/>
                <a:gd name="T1" fmla="*/ 689 h 689"/>
                <a:gd name="T2" fmla="*/ 150 w 839"/>
                <a:gd name="T3" fmla="*/ 687 h 689"/>
                <a:gd name="T4" fmla="*/ 152 w 839"/>
                <a:gd name="T5" fmla="*/ 405 h 689"/>
                <a:gd name="T6" fmla="*/ 67 w 839"/>
                <a:gd name="T7" fmla="*/ 431 h 689"/>
                <a:gd name="T8" fmla="*/ 0 w 839"/>
                <a:gd name="T9" fmla="*/ 344 h 689"/>
                <a:gd name="T10" fmla="*/ 65 w 839"/>
                <a:gd name="T11" fmla="*/ 262 h 689"/>
                <a:gd name="T12" fmla="*/ 152 w 839"/>
                <a:gd name="T13" fmla="*/ 293 h 689"/>
                <a:gd name="T14" fmla="*/ 151 w 839"/>
                <a:gd name="T15" fmla="*/ 3 h 689"/>
                <a:gd name="T16" fmla="*/ 442 w 839"/>
                <a:gd name="T17" fmla="*/ 2 h 689"/>
                <a:gd name="T18" fmla="*/ 415 w 839"/>
                <a:gd name="T19" fmla="*/ 81 h 689"/>
                <a:gd name="T20" fmla="*/ 494 w 839"/>
                <a:gd name="T21" fmla="*/ 151 h 689"/>
                <a:gd name="T22" fmla="*/ 579 w 839"/>
                <a:gd name="T23" fmla="*/ 85 h 689"/>
                <a:gd name="T24" fmla="*/ 556 w 839"/>
                <a:gd name="T25" fmla="*/ 0 h 689"/>
                <a:gd name="T26" fmla="*/ 839 w 839"/>
                <a:gd name="T27" fmla="*/ 2 h 689"/>
                <a:gd name="T28" fmla="*/ 839 w 839"/>
                <a:gd name="T29" fmla="*/ 293 h 689"/>
                <a:gd name="T30" fmla="*/ 765 w 839"/>
                <a:gd name="T31" fmla="*/ 263 h 689"/>
                <a:gd name="T32" fmla="*/ 687 w 839"/>
                <a:gd name="T33" fmla="*/ 351 h 689"/>
                <a:gd name="T34" fmla="*/ 763 w 839"/>
                <a:gd name="T35" fmla="*/ 433 h 689"/>
                <a:gd name="T36" fmla="*/ 839 w 839"/>
                <a:gd name="T37" fmla="*/ 401 h 689"/>
                <a:gd name="T38" fmla="*/ 839 w 839"/>
                <a:gd name="T39" fmla="*/ 689 h 68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9"/>
                <a:gd name="T61" fmla="*/ 0 h 689"/>
                <a:gd name="T62" fmla="*/ 839 w 839"/>
                <a:gd name="T63" fmla="*/ 689 h 68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9" h="689">
                  <a:moveTo>
                    <a:pt x="839" y="689"/>
                  </a:moveTo>
                  <a:cubicBezTo>
                    <a:pt x="711" y="689"/>
                    <a:pt x="280" y="686"/>
                    <a:pt x="150" y="687"/>
                  </a:cubicBezTo>
                  <a:cubicBezTo>
                    <a:pt x="150" y="687"/>
                    <a:pt x="152" y="454"/>
                    <a:pt x="152" y="405"/>
                  </a:cubicBezTo>
                  <a:cubicBezTo>
                    <a:pt x="120" y="370"/>
                    <a:pt x="111" y="428"/>
                    <a:pt x="67" y="431"/>
                  </a:cubicBezTo>
                  <a:cubicBezTo>
                    <a:pt x="23" y="434"/>
                    <a:pt x="0" y="395"/>
                    <a:pt x="0" y="344"/>
                  </a:cubicBezTo>
                  <a:cubicBezTo>
                    <a:pt x="0" y="293"/>
                    <a:pt x="22" y="262"/>
                    <a:pt x="65" y="262"/>
                  </a:cubicBezTo>
                  <a:cubicBezTo>
                    <a:pt x="108" y="262"/>
                    <a:pt x="110" y="315"/>
                    <a:pt x="152" y="293"/>
                  </a:cubicBezTo>
                  <a:cubicBezTo>
                    <a:pt x="152" y="152"/>
                    <a:pt x="151" y="62"/>
                    <a:pt x="151" y="3"/>
                  </a:cubicBezTo>
                  <a:cubicBezTo>
                    <a:pt x="215" y="1"/>
                    <a:pt x="400" y="2"/>
                    <a:pt x="442" y="2"/>
                  </a:cubicBezTo>
                  <a:cubicBezTo>
                    <a:pt x="480" y="40"/>
                    <a:pt x="415" y="46"/>
                    <a:pt x="415" y="81"/>
                  </a:cubicBezTo>
                  <a:cubicBezTo>
                    <a:pt x="415" y="116"/>
                    <a:pt x="432" y="152"/>
                    <a:pt x="494" y="151"/>
                  </a:cubicBezTo>
                  <a:cubicBezTo>
                    <a:pt x="556" y="150"/>
                    <a:pt x="579" y="124"/>
                    <a:pt x="579" y="85"/>
                  </a:cubicBezTo>
                  <a:cubicBezTo>
                    <a:pt x="579" y="46"/>
                    <a:pt x="523" y="42"/>
                    <a:pt x="556" y="0"/>
                  </a:cubicBezTo>
                  <a:cubicBezTo>
                    <a:pt x="700" y="0"/>
                    <a:pt x="839" y="2"/>
                    <a:pt x="839" y="2"/>
                  </a:cubicBezTo>
                  <a:cubicBezTo>
                    <a:pt x="837" y="80"/>
                    <a:pt x="839" y="161"/>
                    <a:pt x="839" y="293"/>
                  </a:cubicBezTo>
                  <a:cubicBezTo>
                    <a:pt x="809" y="333"/>
                    <a:pt x="811" y="263"/>
                    <a:pt x="765" y="263"/>
                  </a:cubicBezTo>
                  <a:cubicBezTo>
                    <a:pt x="719" y="263"/>
                    <a:pt x="689" y="291"/>
                    <a:pt x="687" y="351"/>
                  </a:cubicBezTo>
                  <a:cubicBezTo>
                    <a:pt x="685" y="411"/>
                    <a:pt x="725" y="435"/>
                    <a:pt x="763" y="433"/>
                  </a:cubicBezTo>
                  <a:cubicBezTo>
                    <a:pt x="801" y="431"/>
                    <a:pt x="807" y="369"/>
                    <a:pt x="839" y="401"/>
                  </a:cubicBezTo>
                  <a:cubicBezTo>
                    <a:pt x="839" y="445"/>
                    <a:pt x="839" y="636"/>
                    <a:pt x="839" y="689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428860" y="5286388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42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272270" y="4716111"/>
            <a:ext cx="2010225" cy="1646550"/>
            <a:chOff x="3272270" y="4716111"/>
            <a:chExt cx="2010225" cy="1646550"/>
          </a:xfrm>
        </p:grpSpPr>
        <p:sp>
          <p:nvSpPr>
            <p:cNvPr id="7" name="Freeform 41"/>
            <p:cNvSpPr>
              <a:spLocks/>
            </p:cNvSpPr>
            <p:nvPr/>
          </p:nvSpPr>
          <p:spPr bwMode="auto">
            <a:xfrm>
              <a:off x="3272270" y="4716111"/>
              <a:ext cx="2010225" cy="1646550"/>
            </a:xfrm>
            <a:custGeom>
              <a:avLst/>
              <a:gdLst>
                <a:gd name="T0" fmla="*/ 842 w 842"/>
                <a:gd name="T1" fmla="*/ 690 h 690"/>
                <a:gd name="T2" fmla="*/ 155 w 842"/>
                <a:gd name="T3" fmla="*/ 690 h 690"/>
                <a:gd name="T4" fmla="*/ 155 w 842"/>
                <a:gd name="T5" fmla="*/ 406 h 690"/>
                <a:gd name="T6" fmla="*/ 70 w 842"/>
                <a:gd name="T7" fmla="*/ 434 h 690"/>
                <a:gd name="T8" fmla="*/ 3 w 842"/>
                <a:gd name="T9" fmla="*/ 345 h 690"/>
                <a:gd name="T10" fmla="*/ 68 w 842"/>
                <a:gd name="T11" fmla="*/ 263 h 690"/>
                <a:gd name="T12" fmla="*/ 155 w 842"/>
                <a:gd name="T13" fmla="*/ 294 h 690"/>
                <a:gd name="T14" fmla="*/ 154 w 842"/>
                <a:gd name="T15" fmla="*/ 2 h 690"/>
                <a:gd name="T16" fmla="*/ 444 w 842"/>
                <a:gd name="T17" fmla="*/ 2 h 690"/>
                <a:gd name="T18" fmla="*/ 418 w 842"/>
                <a:gd name="T19" fmla="*/ 82 h 690"/>
                <a:gd name="T20" fmla="*/ 497 w 842"/>
                <a:gd name="T21" fmla="*/ 152 h 690"/>
                <a:gd name="T22" fmla="*/ 582 w 842"/>
                <a:gd name="T23" fmla="*/ 86 h 690"/>
                <a:gd name="T24" fmla="*/ 554 w 842"/>
                <a:gd name="T25" fmla="*/ 2 h 690"/>
                <a:gd name="T26" fmla="*/ 842 w 842"/>
                <a:gd name="T27" fmla="*/ 2 h 690"/>
                <a:gd name="T28" fmla="*/ 842 w 842"/>
                <a:gd name="T29" fmla="*/ 690 h 6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42"/>
                <a:gd name="T46" fmla="*/ 0 h 690"/>
                <a:gd name="T47" fmla="*/ 842 w 842"/>
                <a:gd name="T48" fmla="*/ 690 h 69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42" h="690">
                  <a:moveTo>
                    <a:pt x="842" y="690"/>
                  </a:moveTo>
                  <a:cubicBezTo>
                    <a:pt x="714" y="690"/>
                    <a:pt x="285" y="689"/>
                    <a:pt x="155" y="690"/>
                  </a:cubicBezTo>
                  <a:cubicBezTo>
                    <a:pt x="155" y="690"/>
                    <a:pt x="155" y="455"/>
                    <a:pt x="155" y="406"/>
                  </a:cubicBezTo>
                  <a:cubicBezTo>
                    <a:pt x="120" y="376"/>
                    <a:pt x="126" y="436"/>
                    <a:pt x="70" y="434"/>
                  </a:cubicBezTo>
                  <a:cubicBezTo>
                    <a:pt x="14" y="432"/>
                    <a:pt x="0" y="394"/>
                    <a:pt x="3" y="345"/>
                  </a:cubicBezTo>
                  <a:cubicBezTo>
                    <a:pt x="6" y="296"/>
                    <a:pt x="12" y="268"/>
                    <a:pt x="68" y="263"/>
                  </a:cubicBezTo>
                  <a:cubicBezTo>
                    <a:pt x="124" y="258"/>
                    <a:pt x="122" y="326"/>
                    <a:pt x="155" y="294"/>
                  </a:cubicBezTo>
                  <a:cubicBezTo>
                    <a:pt x="155" y="153"/>
                    <a:pt x="154" y="61"/>
                    <a:pt x="154" y="2"/>
                  </a:cubicBezTo>
                  <a:cubicBezTo>
                    <a:pt x="218" y="0"/>
                    <a:pt x="402" y="2"/>
                    <a:pt x="444" y="2"/>
                  </a:cubicBezTo>
                  <a:cubicBezTo>
                    <a:pt x="482" y="40"/>
                    <a:pt x="418" y="47"/>
                    <a:pt x="418" y="82"/>
                  </a:cubicBezTo>
                  <a:cubicBezTo>
                    <a:pt x="418" y="117"/>
                    <a:pt x="435" y="153"/>
                    <a:pt x="497" y="152"/>
                  </a:cubicBezTo>
                  <a:cubicBezTo>
                    <a:pt x="559" y="151"/>
                    <a:pt x="582" y="125"/>
                    <a:pt x="582" y="86"/>
                  </a:cubicBezTo>
                  <a:cubicBezTo>
                    <a:pt x="582" y="47"/>
                    <a:pt x="521" y="44"/>
                    <a:pt x="554" y="2"/>
                  </a:cubicBezTo>
                  <a:cubicBezTo>
                    <a:pt x="698" y="2"/>
                    <a:pt x="842" y="2"/>
                    <a:pt x="842" y="2"/>
                  </a:cubicBezTo>
                  <a:cubicBezTo>
                    <a:pt x="840" y="130"/>
                    <a:pt x="842" y="548"/>
                    <a:pt x="842" y="69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071934" y="5286388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cs typeface="Times New Roman" pitchFamily="18" charset="0"/>
                </a:rPr>
                <a:t>30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277997" y="3072424"/>
            <a:ext cx="2004498" cy="2007360"/>
            <a:chOff x="3277997" y="3072424"/>
            <a:chExt cx="2004498" cy="2007360"/>
          </a:xfrm>
        </p:grpSpPr>
        <p:sp>
          <p:nvSpPr>
            <p:cNvPr id="8" name="Freeform 43"/>
            <p:cNvSpPr>
              <a:spLocks/>
            </p:cNvSpPr>
            <p:nvPr/>
          </p:nvSpPr>
          <p:spPr bwMode="auto">
            <a:xfrm rot="10800000">
              <a:off x="3277997" y="3072424"/>
              <a:ext cx="2004498" cy="2007360"/>
            </a:xfrm>
            <a:custGeom>
              <a:avLst/>
              <a:gdLst>
                <a:gd name="T0" fmla="*/ 0 w 840"/>
                <a:gd name="T1" fmla="*/ 150 h 840"/>
                <a:gd name="T2" fmla="*/ 281 w 840"/>
                <a:gd name="T3" fmla="*/ 149 h 840"/>
                <a:gd name="T4" fmla="*/ 263 w 840"/>
                <a:gd name="T5" fmla="*/ 71 h 840"/>
                <a:gd name="T6" fmla="*/ 342 w 840"/>
                <a:gd name="T7" fmla="*/ 0 h 840"/>
                <a:gd name="T8" fmla="*/ 425 w 840"/>
                <a:gd name="T9" fmla="*/ 63 h 840"/>
                <a:gd name="T10" fmla="*/ 401 w 840"/>
                <a:gd name="T11" fmla="*/ 151 h 840"/>
                <a:gd name="T12" fmla="*/ 688 w 840"/>
                <a:gd name="T13" fmla="*/ 150 h 840"/>
                <a:gd name="T14" fmla="*/ 688 w 840"/>
                <a:gd name="T15" fmla="*/ 434 h 840"/>
                <a:gd name="T16" fmla="*/ 773 w 840"/>
                <a:gd name="T17" fmla="*/ 408 h 840"/>
                <a:gd name="T18" fmla="*/ 840 w 840"/>
                <a:gd name="T19" fmla="*/ 495 h 840"/>
                <a:gd name="T20" fmla="*/ 775 w 840"/>
                <a:gd name="T21" fmla="*/ 577 h 840"/>
                <a:gd name="T22" fmla="*/ 688 w 840"/>
                <a:gd name="T23" fmla="*/ 546 h 840"/>
                <a:gd name="T24" fmla="*/ 688 w 840"/>
                <a:gd name="T25" fmla="*/ 840 h 840"/>
                <a:gd name="T26" fmla="*/ 400 w 840"/>
                <a:gd name="T27" fmla="*/ 840 h 840"/>
                <a:gd name="T28" fmla="*/ 425 w 840"/>
                <a:gd name="T29" fmla="*/ 758 h 840"/>
                <a:gd name="T30" fmla="*/ 346 w 840"/>
                <a:gd name="T31" fmla="*/ 688 h 840"/>
                <a:gd name="T32" fmla="*/ 270 w 840"/>
                <a:gd name="T33" fmla="*/ 750 h 840"/>
                <a:gd name="T34" fmla="*/ 289 w 840"/>
                <a:gd name="T35" fmla="*/ 838 h 840"/>
                <a:gd name="T36" fmla="*/ 1 w 840"/>
                <a:gd name="T37" fmla="*/ 838 h 840"/>
                <a:gd name="T38" fmla="*/ 0 w 840"/>
                <a:gd name="T39" fmla="*/ 150 h 8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0"/>
                <a:gd name="T61" fmla="*/ 0 h 840"/>
                <a:gd name="T62" fmla="*/ 840 w 840"/>
                <a:gd name="T63" fmla="*/ 840 h 8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0" h="840">
                  <a:moveTo>
                    <a:pt x="0" y="150"/>
                  </a:moveTo>
                  <a:cubicBezTo>
                    <a:pt x="77" y="150"/>
                    <a:pt x="167" y="149"/>
                    <a:pt x="281" y="149"/>
                  </a:cubicBezTo>
                  <a:cubicBezTo>
                    <a:pt x="333" y="127"/>
                    <a:pt x="267" y="127"/>
                    <a:pt x="263" y="71"/>
                  </a:cubicBezTo>
                  <a:cubicBezTo>
                    <a:pt x="259" y="15"/>
                    <a:pt x="290" y="0"/>
                    <a:pt x="342" y="0"/>
                  </a:cubicBezTo>
                  <a:cubicBezTo>
                    <a:pt x="394" y="0"/>
                    <a:pt x="423" y="5"/>
                    <a:pt x="425" y="63"/>
                  </a:cubicBezTo>
                  <a:cubicBezTo>
                    <a:pt x="427" y="121"/>
                    <a:pt x="371" y="115"/>
                    <a:pt x="401" y="151"/>
                  </a:cubicBezTo>
                  <a:cubicBezTo>
                    <a:pt x="441" y="151"/>
                    <a:pt x="598" y="152"/>
                    <a:pt x="688" y="150"/>
                  </a:cubicBezTo>
                  <a:cubicBezTo>
                    <a:pt x="688" y="150"/>
                    <a:pt x="688" y="385"/>
                    <a:pt x="688" y="434"/>
                  </a:cubicBezTo>
                  <a:cubicBezTo>
                    <a:pt x="720" y="469"/>
                    <a:pt x="729" y="411"/>
                    <a:pt x="773" y="408"/>
                  </a:cubicBezTo>
                  <a:cubicBezTo>
                    <a:pt x="817" y="405"/>
                    <a:pt x="840" y="444"/>
                    <a:pt x="840" y="495"/>
                  </a:cubicBezTo>
                  <a:cubicBezTo>
                    <a:pt x="840" y="546"/>
                    <a:pt x="818" y="577"/>
                    <a:pt x="775" y="577"/>
                  </a:cubicBezTo>
                  <a:cubicBezTo>
                    <a:pt x="732" y="577"/>
                    <a:pt x="730" y="524"/>
                    <a:pt x="688" y="546"/>
                  </a:cubicBezTo>
                  <a:cubicBezTo>
                    <a:pt x="688" y="687"/>
                    <a:pt x="688" y="781"/>
                    <a:pt x="688" y="840"/>
                  </a:cubicBezTo>
                  <a:cubicBezTo>
                    <a:pt x="622" y="840"/>
                    <a:pt x="442" y="840"/>
                    <a:pt x="400" y="840"/>
                  </a:cubicBezTo>
                  <a:cubicBezTo>
                    <a:pt x="362" y="802"/>
                    <a:pt x="425" y="793"/>
                    <a:pt x="425" y="758"/>
                  </a:cubicBezTo>
                  <a:cubicBezTo>
                    <a:pt x="425" y="723"/>
                    <a:pt x="408" y="687"/>
                    <a:pt x="346" y="688"/>
                  </a:cubicBezTo>
                  <a:cubicBezTo>
                    <a:pt x="284" y="689"/>
                    <a:pt x="272" y="716"/>
                    <a:pt x="270" y="750"/>
                  </a:cubicBezTo>
                  <a:cubicBezTo>
                    <a:pt x="268" y="784"/>
                    <a:pt x="344" y="814"/>
                    <a:pt x="289" y="838"/>
                  </a:cubicBezTo>
                  <a:cubicBezTo>
                    <a:pt x="145" y="838"/>
                    <a:pt x="1" y="838"/>
                    <a:pt x="1" y="838"/>
                  </a:cubicBezTo>
                  <a:cubicBezTo>
                    <a:pt x="2" y="724"/>
                    <a:pt x="1" y="286"/>
                    <a:pt x="0" y="15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071934" y="3643314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18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C:\Users\User\Desktop\skazki-00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5"/>
            <a:ext cx="4608000" cy="4782887"/>
          </a:xfrm>
          <a:prstGeom prst="rect">
            <a:avLst/>
          </a:prstGeom>
          <a:noFill/>
        </p:spPr>
      </p:pic>
      <p:sp>
        <p:nvSpPr>
          <p:cNvPr id="29" name="Солнце 28"/>
          <p:cNvSpPr/>
          <p:nvPr/>
        </p:nvSpPr>
        <p:spPr>
          <a:xfrm>
            <a:off x="5500694" y="2357430"/>
            <a:ext cx="3240000" cy="2880000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6Х5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285720" y="1428736"/>
            <a:ext cx="2001635" cy="1646550"/>
            <a:chOff x="285720" y="1428736"/>
            <a:chExt cx="2001635" cy="1646550"/>
          </a:xfrm>
        </p:grpSpPr>
        <p:sp>
          <p:nvSpPr>
            <p:cNvPr id="11" name="Freeform 38"/>
            <p:cNvSpPr>
              <a:spLocks/>
            </p:cNvSpPr>
            <p:nvPr/>
          </p:nvSpPr>
          <p:spPr bwMode="auto">
            <a:xfrm>
              <a:off x="285720" y="1428736"/>
              <a:ext cx="2001635" cy="1646550"/>
            </a:xfrm>
            <a:custGeom>
              <a:avLst/>
              <a:gdLst>
                <a:gd name="T0" fmla="*/ 0 w 838"/>
                <a:gd name="T1" fmla="*/ 0 h 692"/>
                <a:gd name="T2" fmla="*/ 689 w 838"/>
                <a:gd name="T3" fmla="*/ 0 h 692"/>
                <a:gd name="T4" fmla="*/ 689 w 838"/>
                <a:gd name="T5" fmla="*/ 294 h 692"/>
                <a:gd name="T6" fmla="*/ 771 w 838"/>
                <a:gd name="T7" fmla="*/ 271 h 692"/>
                <a:gd name="T8" fmla="*/ 838 w 838"/>
                <a:gd name="T9" fmla="*/ 353 h 692"/>
                <a:gd name="T10" fmla="*/ 778 w 838"/>
                <a:gd name="T11" fmla="*/ 433 h 692"/>
                <a:gd name="T12" fmla="*/ 689 w 838"/>
                <a:gd name="T13" fmla="*/ 405 h 692"/>
                <a:gd name="T14" fmla="*/ 689 w 838"/>
                <a:gd name="T15" fmla="*/ 690 h 692"/>
                <a:gd name="T16" fmla="*/ 397 w 838"/>
                <a:gd name="T17" fmla="*/ 690 h 692"/>
                <a:gd name="T18" fmla="*/ 426 w 838"/>
                <a:gd name="T19" fmla="*/ 605 h 692"/>
                <a:gd name="T20" fmla="*/ 346 w 838"/>
                <a:gd name="T21" fmla="*/ 540 h 692"/>
                <a:gd name="T22" fmla="*/ 261 w 838"/>
                <a:gd name="T23" fmla="*/ 606 h 692"/>
                <a:gd name="T24" fmla="*/ 289 w 838"/>
                <a:gd name="T25" fmla="*/ 690 h 692"/>
                <a:gd name="T26" fmla="*/ 0 w 838"/>
                <a:gd name="T27" fmla="*/ 690 h 692"/>
                <a:gd name="T28" fmla="*/ 0 w 838"/>
                <a:gd name="T29" fmla="*/ 0 h 6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38"/>
                <a:gd name="T46" fmla="*/ 0 h 692"/>
                <a:gd name="T47" fmla="*/ 838 w 838"/>
                <a:gd name="T48" fmla="*/ 692 h 6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38" h="692">
                  <a:moveTo>
                    <a:pt x="0" y="0"/>
                  </a:moveTo>
                  <a:lnTo>
                    <a:pt x="689" y="0"/>
                  </a:lnTo>
                  <a:cubicBezTo>
                    <a:pt x="689" y="0"/>
                    <a:pt x="690" y="248"/>
                    <a:pt x="689" y="294"/>
                  </a:cubicBezTo>
                  <a:cubicBezTo>
                    <a:pt x="718" y="340"/>
                    <a:pt x="724" y="277"/>
                    <a:pt x="771" y="271"/>
                  </a:cubicBezTo>
                  <a:cubicBezTo>
                    <a:pt x="818" y="265"/>
                    <a:pt x="838" y="302"/>
                    <a:pt x="838" y="353"/>
                  </a:cubicBezTo>
                  <a:cubicBezTo>
                    <a:pt x="838" y="404"/>
                    <a:pt x="823" y="431"/>
                    <a:pt x="778" y="433"/>
                  </a:cubicBezTo>
                  <a:cubicBezTo>
                    <a:pt x="733" y="435"/>
                    <a:pt x="715" y="370"/>
                    <a:pt x="689" y="405"/>
                  </a:cubicBezTo>
                  <a:cubicBezTo>
                    <a:pt x="689" y="547"/>
                    <a:pt x="689" y="690"/>
                    <a:pt x="689" y="690"/>
                  </a:cubicBezTo>
                  <a:cubicBezTo>
                    <a:pt x="689" y="690"/>
                    <a:pt x="438" y="692"/>
                    <a:pt x="397" y="690"/>
                  </a:cubicBezTo>
                  <a:cubicBezTo>
                    <a:pt x="367" y="651"/>
                    <a:pt x="426" y="640"/>
                    <a:pt x="426" y="605"/>
                  </a:cubicBezTo>
                  <a:cubicBezTo>
                    <a:pt x="426" y="570"/>
                    <a:pt x="408" y="539"/>
                    <a:pt x="346" y="540"/>
                  </a:cubicBezTo>
                  <a:cubicBezTo>
                    <a:pt x="284" y="541"/>
                    <a:pt x="261" y="567"/>
                    <a:pt x="261" y="606"/>
                  </a:cubicBezTo>
                  <a:cubicBezTo>
                    <a:pt x="261" y="645"/>
                    <a:pt x="322" y="648"/>
                    <a:pt x="289" y="690"/>
                  </a:cubicBezTo>
                  <a:cubicBezTo>
                    <a:pt x="145" y="690"/>
                    <a:pt x="0" y="690"/>
                    <a:pt x="0" y="690"/>
                  </a:cubicBez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785786" y="1785926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48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1923681" y="1428736"/>
            <a:ext cx="2004498" cy="2007360"/>
            <a:chOff x="1923681" y="1428736"/>
            <a:chExt cx="2004498" cy="2007360"/>
          </a:xfrm>
        </p:grpSpPr>
        <p:sp>
          <p:nvSpPr>
            <p:cNvPr id="12" name="Freeform 37"/>
            <p:cNvSpPr>
              <a:spLocks/>
            </p:cNvSpPr>
            <p:nvPr/>
          </p:nvSpPr>
          <p:spPr bwMode="auto">
            <a:xfrm>
              <a:off x="1923681" y="1428736"/>
              <a:ext cx="2004498" cy="2007360"/>
            </a:xfrm>
            <a:custGeom>
              <a:avLst/>
              <a:gdLst>
                <a:gd name="T0" fmla="*/ 690 w 840"/>
                <a:gd name="T1" fmla="*/ 0 h 840"/>
                <a:gd name="T2" fmla="*/ 690 w 840"/>
                <a:gd name="T3" fmla="*/ 286 h 840"/>
                <a:gd name="T4" fmla="*/ 768 w 840"/>
                <a:gd name="T5" fmla="*/ 272 h 840"/>
                <a:gd name="T6" fmla="*/ 840 w 840"/>
                <a:gd name="T7" fmla="*/ 342 h 840"/>
                <a:gd name="T8" fmla="*/ 774 w 840"/>
                <a:gd name="T9" fmla="*/ 424 h 840"/>
                <a:gd name="T10" fmla="*/ 690 w 840"/>
                <a:gd name="T11" fmla="*/ 394 h 840"/>
                <a:gd name="T12" fmla="*/ 690 w 840"/>
                <a:gd name="T13" fmla="*/ 688 h 840"/>
                <a:gd name="T14" fmla="*/ 406 w 840"/>
                <a:gd name="T15" fmla="*/ 688 h 840"/>
                <a:gd name="T16" fmla="*/ 432 w 840"/>
                <a:gd name="T17" fmla="*/ 773 h 840"/>
                <a:gd name="T18" fmla="*/ 345 w 840"/>
                <a:gd name="T19" fmla="*/ 840 h 840"/>
                <a:gd name="T20" fmla="*/ 263 w 840"/>
                <a:gd name="T21" fmla="*/ 775 h 840"/>
                <a:gd name="T22" fmla="*/ 294 w 840"/>
                <a:gd name="T23" fmla="*/ 688 h 840"/>
                <a:gd name="T24" fmla="*/ 0 w 840"/>
                <a:gd name="T25" fmla="*/ 688 h 840"/>
                <a:gd name="T26" fmla="*/ 0 w 840"/>
                <a:gd name="T27" fmla="*/ 400 h 840"/>
                <a:gd name="T28" fmla="*/ 82 w 840"/>
                <a:gd name="T29" fmla="*/ 425 h 840"/>
                <a:gd name="T30" fmla="*/ 152 w 840"/>
                <a:gd name="T31" fmla="*/ 346 h 840"/>
                <a:gd name="T32" fmla="*/ 90 w 840"/>
                <a:gd name="T33" fmla="*/ 270 h 840"/>
                <a:gd name="T34" fmla="*/ 2 w 840"/>
                <a:gd name="T35" fmla="*/ 289 h 840"/>
                <a:gd name="T36" fmla="*/ 2 w 840"/>
                <a:gd name="T37" fmla="*/ 1 h 840"/>
                <a:gd name="T38" fmla="*/ 690 w 840"/>
                <a:gd name="T39" fmla="*/ 0 h 8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0"/>
                <a:gd name="T61" fmla="*/ 0 h 840"/>
                <a:gd name="T62" fmla="*/ 840 w 840"/>
                <a:gd name="T63" fmla="*/ 840 h 8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0" h="840">
                  <a:moveTo>
                    <a:pt x="690" y="0"/>
                  </a:moveTo>
                  <a:cubicBezTo>
                    <a:pt x="690" y="77"/>
                    <a:pt x="690" y="172"/>
                    <a:pt x="690" y="286"/>
                  </a:cubicBezTo>
                  <a:cubicBezTo>
                    <a:pt x="712" y="338"/>
                    <a:pt x="712" y="276"/>
                    <a:pt x="768" y="272"/>
                  </a:cubicBezTo>
                  <a:cubicBezTo>
                    <a:pt x="824" y="268"/>
                    <a:pt x="840" y="290"/>
                    <a:pt x="840" y="342"/>
                  </a:cubicBezTo>
                  <a:cubicBezTo>
                    <a:pt x="840" y="394"/>
                    <a:pt x="832" y="422"/>
                    <a:pt x="774" y="424"/>
                  </a:cubicBezTo>
                  <a:cubicBezTo>
                    <a:pt x="716" y="426"/>
                    <a:pt x="726" y="364"/>
                    <a:pt x="690" y="394"/>
                  </a:cubicBezTo>
                  <a:cubicBezTo>
                    <a:pt x="690" y="434"/>
                    <a:pt x="688" y="598"/>
                    <a:pt x="690" y="688"/>
                  </a:cubicBezTo>
                  <a:cubicBezTo>
                    <a:pt x="690" y="688"/>
                    <a:pt x="455" y="688"/>
                    <a:pt x="406" y="688"/>
                  </a:cubicBezTo>
                  <a:cubicBezTo>
                    <a:pt x="371" y="720"/>
                    <a:pt x="429" y="729"/>
                    <a:pt x="432" y="773"/>
                  </a:cubicBezTo>
                  <a:cubicBezTo>
                    <a:pt x="435" y="817"/>
                    <a:pt x="396" y="840"/>
                    <a:pt x="345" y="840"/>
                  </a:cubicBezTo>
                  <a:cubicBezTo>
                    <a:pt x="294" y="840"/>
                    <a:pt x="263" y="818"/>
                    <a:pt x="263" y="775"/>
                  </a:cubicBezTo>
                  <a:cubicBezTo>
                    <a:pt x="263" y="732"/>
                    <a:pt x="316" y="730"/>
                    <a:pt x="294" y="688"/>
                  </a:cubicBezTo>
                  <a:cubicBezTo>
                    <a:pt x="153" y="688"/>
                    <a:pt x="59" y="688"/>
                    <a:pt x="0" y="688"/>
                  </a:cubicBezTo>
                  <a:cubicBezTo>
                    <a:pt x="0" y="622"/>
                    <a:pt x="0" y="442"/>
                    <a:pt x="0" y="400"/>
                  </a:cubicBezTo>
                  <a:cubicBezTo>
                    <a:pt x="38" y="362"/>
                    <a:pt x="47" y="425"/>
                    <a:pt x="82" y="425"/>
                  </a:cubicBezTo>
                  <a:cubicBezTo>
                    <a:pt x="117" y="425"/>
                    <a:pt x="153" y="408"/>
                    <a:pt x="152" y="346"/>
                  </a:cubicBezTo>
                  <a:cubicBezTo>
                    <a:pt x="151" y="284"/>
                    <a:pt x="124" y="272"/>
                    <a:pt x="90" y="270"/>
                  </a:cubicBezTo>
                  <a:cubicBezTo>
                    <a:pt x="56" y="268"/>
                    <a:pt x="26" y="344"/>
                    <a:pt x="2" y="289"/>
                  </a:cubicBezTo>
                  <a:cubicBezTo>
                    <a:pt x="2" y="145"/>
                    <a:pt x="2" y="1"/>
                    <a:pt x="2" y="1"/>
                  </a:cubicBezTo>
                  <a:cubicBezTo>
                    <a:pt x="116" y="2"/>
                    <a:pt x="554" y="1"/>
                    <a:pt x="690" y="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428860" y="1785926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cs typeface="Times New Roman" pitchFamily="18" charset="0"/>
                </a:rPr>
                <a:t>60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285720" y="2708840"/>
            <a:ext cx="1995908" cy="2013087"/>
            <a:chOff x="285720" y="2708840"/>
            <a:chExt cx="1995908" cy="2013087"/>
          </a:xfrm>
        </p:grpSpPr>
        <p:sp>
          <p:nvSpPr>
            <p:cNvPr id="9" name="Freeform 2"/>
            <p:cNvSpPr>
              <a:spLocks/>
            </p:cNvSpPr>
            <p:nvPr/>
          </p:nvSpPr>
          <p:spPr bwMode="auto">
            <a:xfrm>
              <a:off x="285720" y="2708840"/>
              <a:ext cx="1995908" cy="2013087"/>
            </a:xfrm>
            <a:custGeom>
              <a:avLst/>
              <a:gdLst>
                <a:gd name="T0" fmla="*/ 0 w 837"/>
                <a:gd name="T1" fmla="*/ 151 h 842"/>
                <a:gd name="T2" fmla="*/ 278 w 837"/>
                <a:gd name="T3" fmla="*/ 151 h 842"/>
                <a:gd name="T4" fmla="*/ 260 w 837"/>
                <a:gd name="T5" fmla="*/ 73 h 842"/>
                <a:gd name="T6" fmla="*/ 337 w 837"/>
                <a:gd name="T7" fmla="*/ 0 h 842"/>
                <a:gd name="T8" fmla="*/ 424 w 837"/>
                <a:gd name="T9" fmla="*/ 61 h 842"/>
                <a:gd name="T10" fmla="*/ 400 w 837"/>
                <a:gd name="T11" fmla="*/ 151 h 842"/>
                <a:gd name="T12" fmla="*/ 687 w 837"/>
                <a:gd name="T13" fmla="*/ 151 h 842"/>
                <a:gd name="T14" fmla="*/ 685 w 837"/>
                <a:gd name="T15" fmla="*/ 436 h 842"/>
                <a:gd name="T16" fmla="*/ 770 w 837"/>
                <a:gd name="T17" fmla="*/ 410 h 842"/>
                <a:gd name="T18" fmla="*/ 837 w 837"/>
                <a:gd name="T19" fmla="*/ 497 h 842"/>
                <a:gd name="T20" fmla="*/ 772 w 837"/>
                <a:gd name="T21" fmla="*/ 579 h 842"/>
                <a:gd name="T22" fmla="*/ 685 w 837"/>
                <a:gd name="T23" fmla="*/ 548 h 842"/>
                <a:gd name="T24" fmla="*/ 685 w 837"/>
                <a:gd name="T25" fmla="*/ 842 h 842"/>
                <a:gd name="T26" fmla="*/ 397 w 837"/>
                <a:gd name="T27" fmla="*/ 842 h 842"/>
                <a:gd name="T28" fmla="*/ 422 w 837"/>
                <a:gd name="T29" fmla="*/ 760 h 842"/>
                <a:gd name="T30" fmla="*/ 343 w 837"/>
                <a:gd name="T31" fmla="*/ 690 h 842"/>
                <a:gd name="T32" fmla="*/ 267 w 837"/>
                <a:gd name="T33" fmla="*/ 752 h 842"/>
                <a:gd name="T34" fmla="*/ 286 w 837"/>
                <a:gd name="T35" fmla="*/ 840 h 842"/>
                <a:gd name="T36" fmla="*/ 0 w 837"/>
                <a:gd name="T37" fmla="*/ 840 h 842"/>
                <a:gd name="T38" fmla="*/ 0 w 837"/>
                <a:gd name="T39" fmla="*/ 151 h 8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7"/>
                <a:gd name="T61" fmla="*/ 0 h 842"/>
                <a:gd name="T62" fmla="*/ 837 w 837"/>
                <a:gd name="T63" fmla="*/ 842 h 84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7" h="842">
                  <a:moveTo>
                    <a:pt x="0" y="151"/>
                  </a:moveTo>
                  <a:cubicBezTo>
                    <a:pt x="77" y="151"/>
                    <a:pt x="164" y="151"/>
                    <a:pt x="278" y="151"/>
                  </a:cubicBezTo>
                  <a:cubicBezTo>
                    <a:pt x="330" y="129"/>
                    <a:pt x="264" y="129"/>
                    <a:pt x="260" y="73"/>
                  </a:cubicBezTo>
                  <a:cubicBezTo>
                    <a:pt x="256" y="17"/>
                    <a:pt x="285" y="0"/>
                    <a:pt x="337" y="0"/>
                  </a:cubicBezTo>
                  <a:cubicBezTo>
                    <a:pt x="389" y="0"/>
                    <a:pt x="426" y="2"/>
                    <a:pt x="424" y="61"/>
                  </a:cubicBezTo>
                  <a:cubicBezTo>
                    <a:pt x="422" y="120"/>
                    <a:pt x="370" y="115"/>
                    <a:pt x="400" y="151"/>
                  </a:cubicBezTo>
                  <a:cubicBezTo>
                    <a:pt x="440" y="151"/>
                    <a:pt x="597" y="153"/>
                    <a:pt x="687" y="151"/>
                  </a:cubicBezTo>
                  <a:cubicBezTo>
                    <a:pt x="687" y="151"/>
                    <a:pt x="685" y="387"/>
                    <a:pt x="685" y="436"/>
                  </a:cubicBezTo>
                  <a:cubicBezTo>
                    <a:pt x="717" y="471"/>
                    <a:pt x="726" y="413"/>
                    <a:pt x="770" y="410"/>
                  </a:cubicBezTo>
                  <a:cubicBezTo>
                    <a:pt x="814" y="407"/>
                    <a:pt x="837" y="446"/>
                    <a:pt x="837" y="497"/>
                  </a:cubicBezTo>
                  <a:cubicBezTo>
                    <a:pt x="837" y="548"/>
                    <a:pt x="815" y="579"/>
                    <a:pt x="772" y="579"/>
                  </a:cubicBezTo>
                  <a:cubicBezTo>
                    <a:pt x="729" y="579"/>
                    <a:pt x="727" y="526"/>
                    <a:pt x="685" y="548"/>
                  </a:cubicBezTo>
                  <a:cubicBezTo>
                    <a:pt x="685" y="689"/>
                    <a:pt x="685" y="783"/>
                    <a:pt x="685" y="842"/>
                  </a:cubicBezTo>
                  <a:cubicBezTo>
                    <a:pt x="619" y="842"/>
                    <a:pt x="439" y="842"/>
                    <a:pt x="397" y="842"/>
                  </a:cubicBezTo>
                  <a:cubicBezTo>
                    <a:pt x="359" y="804"/>
                    <a:pt x="422" y="795"/>
                    <a:pt x="422" y="760"/>
                  </a:cubicBezTo>
                  <a:cubicBezTo>
                    <a:pt x="422" y="725"/>
                    <a:pt x="405" y="689"/>
                    <a:pt x="343" y="690"/>
                  </a:cubicBezTo>
                  <a:cubicBezTo>
                    <a:pt x="281" y="691"/>
                    <a:pt x="269" y="718"/>
                    <a:pt x="267" y="752"/>
                  </a:cubicBezTo>
                  <a:cubicBezTo>
                    <a:pt x="265" y="786"/>
                    <a:pt x="341" y="816"/>
                    <a:pt x="286" y="840"/>
                  </a:cubicBezTo>
                  <a:cubicBezTo>
                    <a:pt x="142" y="840"/>
                    <a:pt x="14" y="839"/>
                    <a:pt x="0" y="840"/>
                  </a:cubicBezTo>
                  <a:cubicBezTo>
                    <a:pt x="1" y="726"/>
                    <a:pt x="1" y="287"/>
                    <a:pt x="0" y="151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14348" y="3429000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36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565736" y="4718974"/>
            <a:ext cx="1998770" cy="1649415"/>
            <a:chOff x="1565736" y="4718974"/>
            <a:chExt cx="1998770" cy="1649415"/>
          </a:xfrm>
        </p:grpSpPr>
        <p:sp>
          <p:nvSpPr>
            <p:cNvPr id="6" name="Freeform 40"/>
            <p:cNvSpPr>
              <a:spLocks/>
            </p:cNvSpPr>
            <p:nvPr/>
          </p:nvSpPr>
          <p:spPr bwMode="auto">
            <a:xfrm>
              <a:off x="1565736" y="4718974"/>
              <a:ext cx="1998770" cy="1649415"/>
            </a:xfrm>
            <a:custGeom>
              <a:avLst/>
              <a:gdLst>
                <a:gd name="T0" fmla="*/ 839 w 839"/>
                <a:gd name="T1" fmla="*/ 689 h 689"/>
                <a:gd name="T2" fmla="*/ 150 w 839"/>
                <a:gd name="T3" fmla="*/ 687 h 689"/>
                <a:gd name="T4" fmla="*/ 152 w 839"/>
                <a:gd name="T5" fmla="*/ 405 h 689"/>
                <a:gd name="T6" fmla="*/ 67 w 839"/>
                <a:gd name="T7" fmla="*/ 431 h 689"/>
                <a:gd name="T8" fmla="*/ 0 w 839"/>
                <a:gd name="T9" fmla="*/ 344 h 689"/>
                <a:gd name="T10" fmla="*/ 65 w 839"/>
                <a:gd name="T11" fmla="*/ 262 h 689"/>
                <a:gd name="T12" fmla="*/ 152 w 839"/>
                <a:gd name="T13" fmla="*/ 293 h 689"/>
                <a:gd name="T14" fmla="*/ 151 w 839"/>
                <a:gd name="T15" fmla="*/ 3 h 689"/>
                <a:gd name="T16" fmla="*/ 442 w 839"/>
                <a:gd name="T17" fmla="*/ 2 h 689"/>
                <a:gd name="T18" fmla="*/ 415 w 839"/>
                <a:gd name="T19" fmla="*/ 81 h 689"/>
                <a:gd name="T20" fmla="*/ 494 w 839"/>
                <a:gd name="T21" fmla="*/ 151 h 689"/>
                <a:gd name="T22" fmla="*/ 579 w 839"/>
                <a:gd name="T23" fmla="*/ 85 h 689"/>
                <a:gd name="T24" fmla="*/ 556 w 839"/>
                <a:gd name="T25" fmla="*/ 0 h 689"/>
                <a:gd name="T26" fmla="*/ 839 w 839"/>
                <a:gd name="T27" fmla="*/ 2 h 689"/>
                <a:gd name="T28" fmla="*/ 839 w 839"/>
                <a:gd name="T29" fmla="*/ 293 h 689"/>
                <a:gd name="T30" fmla="*/ 765 w 839"/>
                <a:gd name="T31" fmla="*/ 263 h 689"/>
                <a:gd name="T32" fmla="*/ 687 w 839"/>
                <a:gd name="T33" fmla="*/ 351 h 689"/>
                <a:gd name="T34" fmla="*/ 763 w 839"/>
                <a:gd name="T35" fmla="*/ 433 h 689"/>
                <a:gd name="T36" fmla="*/ 839 w 839"/>
                <a:gd name="T37" fmla="*/ 401 h 689"/>
                <a:gd name="T38" fmla="*/ 839 w 839"/>
                <a:gd name="T39" fmla="*/ 689 h 68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9"/>
                <a:gd name="T61" fmla="*/ 0 h 689"/>
                <a:gd name="T62" fmla="*/ 839 w 839"/>
                <a:gd name="T63" fmla="*/ 689 h 68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9" h="689">
                  <a:moveTo>
                    <a:pt x="839" y="689"/>
                  </a:moveTo>
                  <a:cubicBezTo>
                    <a:pt x="711" y="689"/>
                    <a:pt x="280" y="686"/>
                    <a:pt x="150" y="687"/>
                  </a:cubicBezTo>
                  <a:cubicBezTo>
                    <a:pt x="150" y="687"/>
                    <a:pt x="152" y="454"/>
                    <a:pt x="152" y="405"/>
                  </a:cubicBezTo>
                  <a:cubicBezTo>
                    <a:pt x="120" y="370"/>
                    <a:pt x="111" y="428"/>
                    <a:pt x="67" y="431"/>
                  </a:cubicBezTo>
                  <a:cubicBezTo>
                    <a:pt x="23" y="434"/>
                    <a:pt x="0" y="395"/>
                    <a:pt x="0" y="344"/>
                  </a:cubicBezTo>
                  <a:cubicBezTo>
                    <a:pt x="0" y="293"/>
                    <a:pt x="22" y="262"/>
                    <a:pt x="65" y="262"/>
                  </a:cubicBezTo>
                  <a:cubicBezTo>
                    <a:pt x="108" y="262"/>
                    <a:pt x="110" y="315"/>
                    <a:pt x="152" y="293"/>
                  </a:cubicBezTo>
                  <a:cubicBezTo>
                    <a:pt x="152" y="152"/>
                    <a:pt x="151" y="62"/>
                    <a:pt x="151" y="3"/>
                  </a:cubicBezTo>
                  <a:cubicBezTo>
                    <a:pt x="215" y="1"/>
                    <a:pt x="400" y="2"/>
                    <a:pt x="442" y="2"/>
                  </a:cubicBezTo>
                  <a:cubicBezTo>
                    <a:pt x="480" y="40"/>
                    <a:pt x="415" y="46"/>
                    <a:pt x="415" y="81"/>
                  </a:cubicBezTo>
                  <a:cubicBezTo>
                    <a:pt x="415" y="116"/>
                    <a:pt x="432" y="152"/>
                    <a:pt x="494" y="151"/>
                  </a:cubicBezTo>
                  <a:cubicBezTo>
                    <a:pt x="556" y="150"/>
                    <a:pt x="579" y="124"/>
                    <a:pt x="579" y="85"/>
                  </a:cubicBezTo>
                  <a:cubicBezTo>
                    <a:pt x="579" y="46"/>
                    <a:pt x="523" y="42"/>
                    <a:pt x="556" y="0"/>
                  </a:cubicBezTo>
                  <a:cubicBezTo>
                    <a:pt x="700" y="0"/>
                    <a:pt x="839" y="2"/>
                    <a:pt x="839" y="2"/>
                  </a:cubicBezTo>
                  <a:cubicBezTo>
                    <a:pt x="837" y="80"/>
                    <a:pt x="839" y="161"/>
                    <a:pt x="839" y="293"/>
                  </a:cubicBezTo>
                  <a:cubicBezTo>
                    <a:pt x="809" y="333"/>
                    <a:pt x="811" y="263"/>
                    <a:pt x="765" y="263"/>
                  </a:cubicBezTo>
                  <a:cubicBezTo>
                    <a:pt x="719" y="263"/>
                    <a:pt x="689" y="291"/>
                    <a:pt x="687" y="351"/>
                  </a:cubicBezTo>
                  <a:cubicBezTo>
                    <a:pt x="685" y="411"/>
                    <a:pt x="725" y="435"/>
                    <a:pt x="763" y="433"/>
                  </a:cubicBezTo>
                  <a:cubicBezTo>
                    <a:pt x="801" y="431"/>
                    <a:pt x="807" y="369"/>
                    <a:pt x="839" y="401"/>
                  </a:cubicBezTo>
                  <a:cubicBezTo>
                    <a:pt x="839" y="445"/>
                    <a:pt x="839" y="636"/>
                    <a:pt x="839" y="689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285984" y="5214950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42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200832" y="4716111"/>
            <a:ext cx="2010225" cy="1646550"/>
            <a:chOff x="3200832" y="4716111"/>
            <a:chExt cx="2010225" cy="1646550"/>
          </a:xfrm>
        </p:grpSpPr>
        <p:sp>
          <p:nvSpPr>
            <p:cNvPr id="7" name="Freeform 41">
              <a:hlinkClick r:id="rId3" action="ppaction://hlinksldjump">
                <a:snd r:embed="rId4" name="chimes.wav" builtIn="1"/>
              </a:hlinkClick>
            </p:cNvPr>
            <p:cNvSpPr>
              <a:spLocks/>
            </p:cNvSpPr>
            <p:nvPr/>
          </p:nvSpPr>
          <p:spPr bwMode="auto">
            <a:xfrm>
              <a:off x="3200832" y="4716111"/>
              <a:ext cx="2010225" cy="1646550"/>
            </a:xfrm>
            <a:custGeom>
              <a:avLst/>
              <a:gdLst>
                <a:gd name="T0" fmla="*/ 842 w 842"/>
                <a:gd name="T1" fmla="*/ 690 h 690"/>
                <a:gd name="T2" fmla="*/ 155 w 842"/>
                <a:gd name="T3" fmla="*/ 690 h 690"/>
                <a:gd name="T4" fmla="*/ 155 w 842"/>
                <a:gd name="T5" fmla="*/ 406 h 690"/>
                <a:gd name="T6" fmla="*/ 70 w 842"/>
                <a:gd name="T7" fmla="*/ 434 h 690"/>
                <a:gd name="T8" fmla="*/ 3 w 842"/>
                <a:gd name="T9" fmla="*/ 345 h 690"/>
                <a:gd name="T10" fmla="*/ 68 w 842"/>
                <a:gd name="T11" fmla="*/ 263 h 690"/>
                <a:gd name="T12" fmla="*/ 155 w 842"/>
                <a:gd name="T13" fmla="*/ 294 h 690"/>
                <a:gd name="T14" fmla="*/ 154 w 842"/>
                <a:gd name="T15" fmla="*/ 2 h 690"/>
                <a:gd name="T16" fmla="*/ 444 w 842"/>
                <a:gd name="T17" fmla="*/ 2 h 690"/>
                <a:gd name="T18" fmla="*/ 418 w 842"/>
                <a:gd name="T19" fmla="*/ 82 h 690"/>
                <a:gd name="T20" fmla="*/ 497 w 842"/>
                <a:gd name="T21" fmla="*/ 152 h 690"/>
                <a:gd name="T22" fmla="*/ 582 w 842"/>
                <a:gd name="T23" fmla="*/ 86 h 690"/>
                <a:gd name="T24" fmla="*/ 554 w 842"/>
                <a:gd name="T25" fmla="*/ 2 h 690"/>
                <a:gd name="T26" fmla="*/ 842 w 842"/>
                <a:gd name="T27" fmla="*/ 2 h 690"/>
                <a:gd name="T28" fmla="*/ 842 w 842"/>
                <a:gd name="T29" fmla="*/ 690 h 6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42"/>
                <a:gd name="T46" fmla="*/ 0 h 690"/>
                <a:gd name="T47" fmla="*/ 842 w 842"/>
                <a:gd name="T48" fmla="*/ 690 h 69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42" h="690">
                  <a:moveTo>
                    <a:pt x="842" y="690"/>
                  </a:moveTo>
                  <a:cubicBezTo>
                    <a:pt x="714" y="690"/>
                    <a:pt x="285" y="689"/>
                    <a:pt x="155" y="690"/>
                  </a:cubicBezTo>
                  <a:cubicBezTo>
                    <a:pt x="155" y="690"/>
                    <a:pt x="155" y="455"/>
                    <a:pt x="155" y="406"/>
                  </a:cubicBezTo>
                  <a:cubicBezTo>
                    <a:pt x="120" y="376"/>
                    <a:pt x="126" y="436"/>
                    <a:pt x="70" y="434"/>
                  </a:cubicBezTo>
                  <a:cubicBezTo>
                    <a:pt x="14" y="432"/>
                    <a:pt x="0" y="394"/>
                    <a:pt x="3" y="345"/>
                  </a:cubicBezTo>
                  <a:cubicBezTo>
                    <a:pt x="6" y="296"/>
                    <a:pt x="12" y="268"/>
                    <a:pt x="68" y="263"/>
                  </a:cubicBezTo>
                  <a:cubicBezTo>
                    <a:pt x="124" y="258"/>
                    <a:pt x="122" y="326"/>
                    <a:pt x="155" y="294"/>
                  </a:cubicBezTo>
                  <a:cubicBezTo>
                    <a:pt x="155" y="153"/>
                    <a:pt x="154" y="61"/>
                    <a:pt x="154" y="2"/>
                  </a:cubicBezTo>
                  <a:cubicBezTo>
                    <a:pt x="218" y="0"/>
                    <a:pt x="402" y="2"/>
                    <a:pt x="444" y="2"/>
                  </a:cubicBezTo>
                  <a:cubicBezTo>
                    <a:pt x="482" y="40"/>
                    <a:pt x="418" y="47"/>
                    <a:pt x="418" y="82"/>
                  </a:cubicBezTo>
                  <a:cubicBezTo>
                    <a:pt x="418" y="117"/>
                    <a:pt x="435" y="153"/>
                    <a:pt x="497" y="152"/>
                  </a:cubicBezTo>
                  <a:cubicBezTo>
                    <a:pt x="559" y="151"/>
                    <a:pt x="582" y="125"/>
                    <a:pt x="582" y="86"/>
                  </a:cubicBezTo>
                  <a:cubicBezTo>
                    <a:pt x="582" y="47"/>
                    <a:pt x="521" y="44"/>
                    <a:pt x="554" y="2"/>
                  </a:cubicBezTo>
                  <a:cubicBezTo>
                    <a:pt x="698" y="2"/>
                    <a:pt x="842" y="2"/>
                    <a:pt x="842" y="2"/>
                  </a:cubicBezTo>
                  <a:cubicBezTo>
                    <a:pt x="840" y="130"/>
                    <a:pt x="842" y="548"/>
                    <a:pt x="842" y="69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000496" y="5357826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30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206559" y="3072424"/>
            <a:ext cx="2004498" cy="2007360"/>
            <a:chOff x="3206559" y="3072424"/>
            <a:chExt cx="2004498" cy="2007360"/>
          </a:xfrm>
        </p:grpSpPr>
        <p:sp>
          <p:nvSpPr>
            <p:cNvPr id="8" name="Freeform 43"/>
            <p:cNvSpPr>
              <a:spLocks/>
            </p:cNvSpPr>
            <p:nvPr/>
          </p:nvSpPr>
          <p:spPr bwMode="auto">
            <a:xfrm rot="10800000">
              <a:off x="3206559" y="3072424"/>
              <a:ext cx="2004498" cy="2007360"/>
            </a:xfrm>
            <a:custGeom>
              <a:avLst/>
              <a:gdLst>
                <a:gd name="T0" fmla="*/ 0 w 840"/>
                <a:gd name="T1" fmla="*/ 150 h 840"/>
                <a:gd name="T2" fmla="*/ 281 w 840"/>
                <a:gd name="T3" fmla="*/ 149 h 840"/>
                <a:gd name="T4" fmla="*/ 263 w 840"/>
                <a:gd name="T5" fmla="*/ 71 h 840"/>
                <a:gd name="T6" fmla="*/ 342 w 840"/>
                <a:gd name="T7" fmla="*/ 0 h 840"/>
                <a:gd name="T8" fmla="*/ 425 w 840"/>
                <a:gd name="T9" fmla="*/ 63 h 840"/>
                <a:gd name="T10" fmla="*/ 401 w 840"/>
                <a:gd name="T11" fmla="*/ 151 h 840"/>
                <a:gd name="T12" fmla="*/ 688 w 840"/>
                <a:gd name="T13" fmla="*/ 150 h 840"/>
                <a:gd name="T14" fmla="*/ 688 w 840"/>
                <a:gd name="T15" fmla="*/ 434 h 840"/>
                <a:gd name="T16" fmla="*/ 773 w 840"/>
                <a:gd name="T17" fmla="*/ 408 h 840"/>
                <a:gd name="T18" fmla="*/ 840 w 840"/>
                <a:gd name="T19" fmla="*/ 495 h 840"/>
                <a:gd name="T20" fmla="*/ 775 w 840"/>
                <a:gd name="T21" fmla="*/ 577 h 840"/>
                <a:gd name="T22" fmla="*/ 688 w 840"/>
                <a:gd name="T23" fmla="*/ 546 h 840"/>
                <a:gd name="T24" fmla="*/ 688 w 840"/>
                <a:gd name="T25" fmla="*/ 840 h 840"/>
                <a:gd name="T26" fmla="*/ 400 w 840"/>
                <a:gd name="T27" fmla="*/ 840 h 840"/>
                <a:gd name="T28" fmla="*/ 425 w 840"/>
                <a:gd name="T29" fmla="*/ 758 h 840"/>
                <a:gd name="T30" fmla="*/ 346 w 840"/>
                <a:gd name="T31" fmla="*/ 688 h 840"/>
                <a:gd name="T32" fmla="*/ 270 w 840"/>
                <a:gd name="T33" fmla="*/ 750 h 840"/>
                <a:gd name="T34" fmla="*/ 289 w 840"/>
                <a:gd name="T35" fmla="*/ 838 h 840"/>
                <a:gd name="T36" fmla="*/ 1 w 840"/>
                <a:gd name="T37" fmla="*/ 838 h 840"/>
                <a:gd name="T38" fmla="*/ 0 w 840"/>
                <a:gd name="T39" fmla="*/ 150 h 8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0"/>
                <a:gd name="T61" fmla="*/ 0 h 840"/>
                <a:gd name="T62" fmla="*/ 840 w 840"/>
                <a:gd name="T63" fmla="*/ 840 h 8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0" h="840">
                  <a:moveTo>
                    <a:pt x="0" y="150"/>
                  </a:moveTo>
                  <a:cubicBezTo>
                    <a:pt x="77" y="150"/>
                    <a:pt x="167" y="149"/>
                    <a:pt x="281" y="149"/>
                  </a:cubicBezTo>
                  <a:cubicBezTo>
                    <a:pt x="333" y="127"/>
                    <a:pt x="267" y="127"/>
                    <a:pt x="263" y="71"/>
                  </a:cubicBezTo>
                  <a:cubicBezTo>
                    <a:pt x="259" y="15"/>
                    <a:pt x="290" y="0"/>
                    <a:pt x="342" y="0"/>
                  </a:cubicBezTo>
                  <a:cubicBezTo>
                    <a:pt x="394" y="0"/>
                    <a:pt x="423" y="5"/>
                    <a:pt x="425" y="63"/>
                  </a:cubicBezTo>
                  <a:cubicBezTo>
                    <a:pt x="427" y="121"/>
                    <a:pt x="371" y="115"/>
                    <a:pt x="401" y="151"/>
                  </a:cubicBezTo>
                  <a:cubicBezTo>
                    <a:pt x="441" y="151"/>
                    <a:pt x="598" y="152"/>
                    <a:pt x="688" y="150"/>
                  </a:cubicBezTo>
                  <a:cubicBezTo>
                    <a:pt x="688" y="150"/>
                    <a:pt x="688" y="385"/>
                    <a:pt x="688" y="434"/>
                  </a:cubicBezTo>
                  <a:cubicBezTo>
                    <a:pt x="720" y="469"/>
                    <a:pt x="729" y="411"/>
                    <a:pt x="773" y="408"/>
                  </a:cubicBezTo>
                  <a:cubicBezTo>
                    <a:pt x="817" y="405"/>
                    <a:pt x="840" y="444"/>
                    <a:pt x="840" y="495"/>
                  </a:cubicBezTo>
                  <a:cubicBezTo>
                    <a:pt x="840" y="546"/>
                    <a:pt x="818" y="577"/>
                    <a:pt x="775" y="577"/>
                  </a:cubicBezTo>
                  <a:cubicBezTo>
                    <a:pt x="732" y="577"/>
                    <a:pt x="730" y="524"/>
                    <a:pt x="688" y="546"/>
                  </a:cubicBezTo>
                  <a:cubicBezTo>
                    <a:pt x="688" y="687"/>
                    <a:pt x="688" y="781"/>
                    <a:pt x="688" y="840"/>
                  </a:cubicBezTo>
                  <a:cubicBezTo>
                    <a:pt x="622" y="840"/>
                    <a:pt x="442" y="840"/>
                    <a:pt x="400" y="840"/>
                  </a:cubicBezTo>
                  <a:cubicBezTo>
                    <a:pt x="362" y="802"/>
                    <a:pt x="425" y="793"/>
                    <a:pt x="425" y="758"/>
                  </a:cubicBezTo>
                  <a:cubicBezTo>
                    <a:pt x="425" y="723"/>
                    <a:pt x="408" y="687"/>
                    <a:pt x="346" y="688"/>
                  </a:cubicBezTo>
                  <a:cubicBezTo>
                    <a:pt x="284" y="689"/>
                    <a:pt x="272" y="716"/>
                    <a:pt x="270" y="750"/>
                  </a:cubicBezTo>
                  <a:cubicBezTo>
                    <a:pt x="268" y="784"/>
                    <a:pt x="344" y="814"/>
                    <a:pt x="289" y="838"/>
                  </a:cubicBezTo>
                  <a:cubicBezTo>
                    <a:pt x="145" y="838"/>
                    <a:pt x="1" y="838"/>
                    <a:pt x="1" y="838"/>
                  </a:cubicBezTo>
                  <a:cubicBezTo>
                    <a:pt x="2" y="724"/>
                    <a:pt x="1" y="286"/>
                    <a:pt x="0" y="15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000496" y="3643314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18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4" descr="C:\Users\User\Desktop\skazki-00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5"/>
            <a:ext cx="4608000" cy="4782887"/>
          </a:xfrm>
          <a:prstGeom prst="rect">
            <a:avLst/>
          </a:prstGeom>
          <a:noFill/>
        </p:spPr>
      </p:pic>
      <p:sp>
        <p:nvSpPr>
          <p:cNvPr id="31" name="Солнце 30"/>
          <p:cNvSpPr/>
          <p:nvPr/>
        </p:nvSpPr>
        <p:spPr>
          <a:xfrm>
            <a:off x="5500694" y="2357430"/>
            <a:ext cx="3240000" cy="2880000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6Х7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285720" y="1428736"/>
            <a:ext cx="2001635" cy="1646550"/>
            <a:chOff x="285720" y="1428736"/>
            <a:chExt cx="2001635" cy="1646550"/>
          </a:xfrm>
        </p:grpSpPr>
        <p:sp>
          <p:nvSpPr>
            <p:cNvPr id="11" name="Freeform 38"/>
            <p:cNvSpPr>
              <a:spLocks/>
            </p:cNvSpPr>
            <p:nvPr/>
          </p:nvSpPr>
          <p:spPr bwMode="auto">
            <a:xfrm>
              <a:off x="285720" y="1428736"/>
              <a:ext cx="2001635" cy="1646550"/>
            </a:xfrm>
            <a:custGeom>
              <a:avLst/>
              <a:gdLst>
                <a:gd name="T0" fmla="*/ 0 w 838"/>
                <a:gd name="T1" fmla="*/ 0 h 692"/>
                <a:gd name="T2" fmla="*/ 689 w 838"/>
                <a:gd name="T3" fmla="*/ 0 h 692"/>
                <a:gd name="T4" fmla="*/ 689 w 838"/>
                <a:gd name="T5" fmla="*/ 294 h 692"/>
                <a:gd name="T6" fmla="*/ 771 w 838"/>
                <a:gd name="T7" fmla="*/ 271 h 692"/>
                <a:gd name="T8" fmla="*/ 838 w 838"/>
                <a:gd name="T9" fmla="*/ 353 h 692"/>
                <a:gd name="T10" fmla="*/ 778 w 838"/>
                <a:gd name="T11" fmla="*/ 433 h 692"/>
                <a:gd name="T12" fmla="*/ 689 w 838"/>
                <a:gd name="T13" fmla="*/ 405 h 692"/>
                <a:gd name="T14" fmla="*/ 689 w 838"/>
                <a:gd name="T15" fmla="*/ 690 h 692"/>
                <a:gd name="T16" fmla="*/ 397 w 838"/>
                <a:gd name="T17" fmla="*/ 690 h 692"/>
                <a:gd name="T18" fmla="*/ 426 w 838"/>
                <a:gd name="T19" fmla="*/ 605 h 692"/>
                <a:gd name="T20" fmla="*/ 346 w 838"/>
                <a:gd name="T21" fmla="*/ 540 h 692"/>
                <a:gd name="T22" fmla="*/ 261 w 838"/>
                <a:gd name="T23" fmla="*/ 606 h 692"/>
                <a:gd name="T24" fmla="*/ 289 w 838"/>
                <a:gd name="T25" fmla="*/ 690 h 692"/>
                <a:gd name="T26" fmla="*/ 0 w 838"/>
                <a:gd name="T27" fmla="*/ 690 h 692"/>
                <a:gd name="T28" fmla="*/ 0 w 838"/>
                <a:gd name="T29" fmla="*/ 0 h 6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38"/>
                <a:gd name="T46" fmla="*/ 0 h 692"/>
                <a:gd name="T47" fmla="*/ 838 w 838"/>
                <a:gd name="T48" fmla="*/ 692 h 6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38" h="692">
                  <a:moveTo>
                    <a:pt x="0" y="0"/>
                  </a:moveTo>
                  <a:lnTo>
                    <a:pt x="689" y="0"/>
                  </a:lnTo>
                  <a:cubicBezTo>
                    <a:pt x="689" y="0"/>
                    <a:pt x="690" y="248"/>
                    <a:pt x="689" y="294"/>
                  </a:cubicBezTo>
                  <a:cubicBezTo>
                    <a:pt x="718" y="340"/>
                    <a:pt x="724" y="277"/>
                    <a:pt x="771" y="271"/>
                  </a:cubicBezTo>
                  <a:cubicBezTo>
                    <a:pt x="818" y="265"/>
                    <a:pt x="838" y="302"/>
                    <a:pt x="838" y="353"/>
                  </a:cubicBezTo>
                  <a:cubicBezTo>
                    <a:pt x="838" y="404"/>
                    <a:pt x="823" y="431"/>
                    <a:pt x="778" y="433"/>
                  </a:cubicBezTo>
                  <a:cubicBezTo>
                    <a:pt x="733" y="435"/>
                    <a:pt x="715" y="370"/>
                    <a:pt x="689" y="405"/>
                  </a:cubicBezTo>
                  <a:cubicBezTo>
                    <a:pt x="689" y="547"/>
                    <a:pt x="689" y="690"/>
                    <a:pt x="689" y="690"/>
                  </a:cubicBezTo>
                  <a:cubicBezTo>
                    <a:pt x="689" y="690"/>
                    <a:pt x="438" y="692"/>
                    <a:pt x="397" y="690"/>
                  </a:cubicBezTo>
                  <a:cubicBezTo>
                    <a:pt x="367" y="651"/>
                    <a:pt x="426" y="640"/>
                    <a:pt x="426" y="605"/>
                  </a:cubicBezTo>
                  <a:cubicBezTo>
                    <a:pt x="426" y="570"/>
                    <a:pt x="408" y="539"/>
                    <a:pt x="346" y="540"/>
                  </a:cubicBezTo>
                  <a:cubicBezTo>
                    <a:pt x="284" y="541"/>
                    <a:pt x="261" y="567"/>
                    <a:pt x="261" y="606"/>
                  </a:cubicBezTo>
                  <a:cubicBezTo>
                    <a:pt x="261" y="645"/>
                    <a:pt x="322" y="648"/>
                    <a:pt x="289" y="690"/>
                  </a:cubicBezTo>
                  <a:cubicBezTo>
                    <a:pt x="145" y="690"/>
                    <a:pt x="0" y="690"/>
                    <a:pt x="0" y="690"/>
                  </a:cubicBez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85786" y="1785926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48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1923681" y="1428736"/>
            <a:ext cx="2004498" cy="2007360"/>
            <a:chOff x="1923681" y="1428736"/>
            <a:chExt cx="2004498" cy="2007360"/>
          </a:xfrm>
        </p:grpSpPr>
        <p:sp>
          <p:nvSpPr>
            <p:cNvPr id="12" name="Freeform 37"/>
            <p:cNvSpPr>
              <a:spLocks/>
            </p:cNvSpPr>
            <p:nvPr/>
          </p:nvSpPr>
          <p:spPr bwMode="auto">
            <a:xfrm>
              <a:off x="1923681" y="1428736"/>
              <a:ext cx="2004498" cy="2007360"/>
            </a:xfrm>
            <a:custGeom>
              <a:avLst/>
              <a:gdLst>
                <a:gd name="T0" fmla="*/ 690 w 840"/>
                <a:gd name="T1" fmla="*/ 0 h 840"/>
                <a:gd name="T2" fmla="*/ 690 w 840"/>
                <a:gd name="T3" fmla="*/ 286 h 840"/>
                <a:gd name="T4" fmla="*/ 768 w 840"/>
                <a:gd name="T5" fmla="*/ 272 h 840"/>
                <a:gd name="T6" fmla="*/ 840 w 840"/>
                <a:gd name="T7" fmla="*/ 342 h 840"/>
                <a:gd name="T8" fmla="*/ 774 w 840"/>
                <a:gd name="T9" fmla="*/ 424 h 840"/>
                <a:gd name="T10" fmla="*/ 690 w 840"/>
                <a:gd name="T11" fmla="*/ 394 h 840"/>
                <a:gd name="T12" fmla="*/ 690 w 840"/>
                <a:gd name="T13" fmla="*/ 688 h 840"/>
                <a:gd name="T14" fmla="*/ 406 w 840"/>
                <a:gd name="T15" fmla="*/ 688 h 840"/>
                <a:gd name="T16" fmla="*/ 432 w 840"/>
                <a:gd name="T17" fmla="*/ 773 h 840"/>
                <a:gd name="T18" fmla="*/ 345 w 840"/>
                <a:gd name="T19" fmla="*/ 840 h 840"/>
                <a:gd name="T20" fmla="*/ 263 w 840"/>
                <a:gd name="T21" fmla="*/ 775 h 840"/>
                <a:gd name="T22" fmla="*/ 294 w 840"/>
                <a:gd name="T23" fmla="*/ 688 h 840"/>
                <a:gd name="T24" fmla="*/ 0 w 840"/>
                <a:gd name="T25" fmla="*/ 688 h 840"/>
                <a:gd name="T26" fmla="*/ 0 w 840"/>
                <a:gd name="T27" fmla="*/ 400 h 840"/>
                <a:gd name="T28" fmla="*/ 82 w 840"/>
                <a:gd name="T29" fmla="*/ 425 h 840"/>
                <a:gd name="T30" fmla="*/ 152 w 840"/>
                <a:gd name="T31" fmla="*/ 346 h 840"/>
                <a:gd name="T32" fmla="*/ 90 w 840"/>
                <a:gd name="T33" fmla="*/ 270 h 840"/>
                <a:gd name="T34" fmla="*/ 2 w 840"/>
                <a:gd name="T35" fmla="*/ 289 h 840"/>
                <a:gd name="T36" fmla="*/ 2 w 840"/>
                <a:gd name="T37" fmla="*/ 1 h 840"/>
                <a:gd name="T38" fmla="*/ 690 w 840"/>
                <a:gd name="T39" fmla="*/ 0 h 8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0"/>
                <a:gd name="T61" fmla="*/ 0 h 840"/>
                <a:gd name="T62" fmla="*/ 840 w 840"/>
                <a:gd name="T63" fmla="*/ 840 h 8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0" h="840">
                  <a:moveTo>
                    <a:pt x="690" y="0"/>
                  </a:moveTo>
                  <a:cubicBezTo>
                    <a:pt x="690" y="77"/>
                    <a:pt x="690" y="172"/>
                    <a:pt x="690" y="286"/>
                  </a:cubicBezTo>
                  <a:cubicBezTo>
                    <a:pt x="712" y="338"/>
                    <a:pt x="712" y="276"/>
                    <a:pt x="768" y="272"/>
                  </a:cubicBezTo>
                  <a:cubicBezTo>
                    <a:pt x="824" y="268"/>
                    <a:pt x="840" y="290"/>
                    <a:pt x="840" y="342"/>
                  </a:cubicBezTo>
                  <a:cubicBezTo>
                    <a:pt x="840" y="394"/>
                    <a:pt x="832" y="422"/>
                    <a:pt x="774" y="424"/>
                  </a:cubicBezTo>
                  <a:cubicBezTo>
                    <a:pt x="716" y="426"/>
                    <a:pt x="726" y="364"/>
                    <a:pt x="690" y="394"/>
                  </a:cubicBezTo>
                  <a:cubicBezTo>
                    <a:pt x="690" y="434"/>
                    <a:pt x="688" y="598"/>
                    <a:pt x="690" y="688"/>
                  </a:cubicBezTo>
                  <a:cubicBezTo>
                    <a:pt x="690" y="688"/>
                    <a:pt x="455" y="688"/>
                    <a:pt x="406" y="688"/>
                  </a:cubicBezTo>
                  <a:cubicBezTo>
                    <a:pt x="371" y="720"/>
                    <a:pt x="429" y="729"/>
                    <a:pt x="432" y="773"/>
                  </a:cubicBezTo>
                  <a:cubicBezTo>
                    <a:pt x="435" y="817"/>
                    <a:pt x="396" y="840"/>
                    <a:pt x="345" y="840"/>
                  </a:cubicBezTo>
                  <a:cubicBezTo>
                    <a:pt x="294" y="840"/>
                    <a:pt x="263" y="818"/>
                    <a:pt x="263" y="775"/>
                  </a:cubicBezTo>
                  <a:cubicBezTo>
                    <a:pt x="263" y="732"/>
                    <a:pt x="316" y="730"/>
                    <a:pt x="294" y="688"/>
                  </a:cubicBezTo>
                  <a:cubicBezTo>
                    <a:pt x="153" y="688"/>
                    <a:pt x="59" y="688"/>
                    <a:pt x="0" y="688"/>
                  </a:cubicBezTo>
                  <a:cubicBezTo>
                    <a:pt x="0" y="622"/>
                    <a:pt x="0" y="442"/>
                    <a:pt x="0" y="400"/>
                  </a:cubicBezTo>
                  <a:cubicBezTo>
                    <a:pt x="38" y="362"/>
                    <a:pt x="47" y="425"/>
                    <a:pt x="82" y="425"/>
                  </a:cubicBezTo>
                  <a:cubicBezTo>
                    <a:pt x="117" y="425"/>
                    <a:pt x="153" y="408"/>
                    <a:pt x="152" y="346"/>
                  </a:cubicBezTo>
                  <a:cubicBezTo>
                    <a:pt x="151" y="284"/>
                    <a:pt x="124" y="272"/>
                    <a:pt x="90" y="270"/>
                  </a:cubicBezTo>
                  <a:cubicBezTo>
                    <a:pt x="56" y="268"/>
                    <a:pt x="26" y="344"/>
                    <a:pt x="2" y="289"/>
                  </a:cubicBezTo>
                  <a:cubicBezTo>
                    <a:pt x="2" y="145"/>
                    <a:pt x="2" y="1"/>
                    <a:pt x="2" y="1"/>
                  </a:cubicBezTo>
                  <a:cubicBezTo>
                    <a:pt x="116" y="2"/>
                    <a:pt x="554" y="1"/>
                    <a:pt x="690" y="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428860" y="1857364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60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285720" y="2708840"/>
            <a:ext cx="1995908" cy="2013087"/>
            <a:chOff x="285720" y="2708840"/>
            <a:chExt cx="1995908" cy="2013087"/>
          </a:xfrm>
        </p:grpSpPr>
        <p:sp>
          <p:nvSpPr>
            <p:cNvPr id="9" name="Freeform 2"/>
            <p:cNvSpPr>
              <a:spLocks/>
            </p:cNvSpPr>
            <p:nvPr/>
          </p:nvSpPr>
          <p:spPr bwMode="auto">
            <a:xfrm>
              <a:off x="285720" y="2708840"/>
              <a:ext cx="1995908" cy="2013087"/>
            </a:xfrm>
            <a:custGeom>
              <a:avLst/>
              <a:gdLst>
                <a:gd name="T0" fmla="*/ 0 w 837"/>
                <a:gd name="T1" fmla="*/ 151 h 842"/>
                <a:gd name="T2" fmla="*/ 278 w 837"/>
                <a:gd name="T3" fmla="*/ 151 h 842"/>
                <a:gd name="T4" fmla="*/ 260 w 837"/>
                <a:gd name="T5" fmla="*/ 73 h 842"/>
                <a:gd name="T6" fmla="*/ 337 w 837"/>
                <a:gd name="T7" fmla="*/ 0 h 842"/>
                <a:gd name="T8" fmla="*/ 424 w 837"/>
                <a:gd name="T9" fmla="*/ 61 h 842"/>
                <a:gd name="T10" fmla="*/ 400 w 837"/>
                <a:gd name="T11" fmla="*/ 151 h 842"/>
                <a:gd name="T12" fmla="*/ 687 w 837"/>
                <a:gd name="T13" fmla="*/ 151 h 842"/>
                <a:gd name="T14" fmla="*/ 685 w 837"/>
                <a:gd name="T15" fmla="*/ 436 h 842"/>
                <a:gd name="T16" fmla="*/ 770 w 837"/>
                <a:gd name="T17" fmla="*/ 410 h 842"/>
                <a:gd name="T18" fmla="*/ 837 w 837"/>
                <a:gd name="T19" fmla="*/ 497 h 842"/>
                <a:gd name="T20" fmla="*/ 772 w 837"/>
                <a:gd name="T21" fmla="*/ 579 h 842"/>
                <a:gd name="T22" fmla="*/ 685 w 837"/>
                <a:gd name="T23" fmla="*/ 548 h 842"/>
                <a:gd name="T24" fmla="*/ 685 w 837"/>
                <a:gd name="T25" fmla="*/ 842 h 842"/>
                <a:gd name="T26" fmla="*/ 397 w 837"/>
                <a:gd name="T27" fmla="*/ 842 h 842"/>
                <a:gd name="T28" fmla="*/ 422 w 837"/>
                <a:gd name="T29" fmla="*/ 760 h 842"/>
                <a:gd name="T30" fmla="*/ 343 w 837"/>
                <a:gd name="T31" fmla="*/ 690 h 842"/>
                <a:gd name="T32" fmla="*/ 267 w 837"/>
                <a:gd name="T33" fmla="*/ 752 h 842"/>
                <a:gd name="T34" fmla="*/ 286 w 837"/>
                <a:gd name="T35" fmla="*/ 840 h 842"/>
                <a:gd name="T36" fmla="*/ 0 w 837"/>
                <a:gd name="T37" fmla="*/ 840 h 842"/>
                <a:gd name="T38" fmla="*/ 0 w 837"/>
                <a:gd name="T39" fmla="*/ 151 h 8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7"/>
                <a:gd name="T61" fmla="*/ 0 h 842"/>
                <a:gd name="T62" fmla="*/ 837 w 837"/>
                <a:gd name="T63" fmla="*/ 842 h 84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7" h="842">
                  <a:moveTo>
                    <a:pt x="0" y="151"/>
                  </a:moveTo>
                  <a:cubicBezTo>
                    <a:pt x="77" y="151"/>
                    <a:pt x="164" y="151"/>
                    <a:pt x="278" y="151"/>
                  </a:cubicBezTo>
                  <a:cubicBezTo>
                    <a:pt x="330" y="129"/>
                    <a:pt x="264" y="129"/>
                    <a:pt x="260" y="73"/>
                  </a:cubicBezTo>
                  <a:cubicBezTo>
                    <a:pt x="256" y="17"/>
                    <a:pt x="285" y="0"/>
                    <a:pt x="337" y="0"/>
                  </a:cubicBezTo>
                  <a:cubicBezTo>
                    <a:pt x="389" y="0"/>
                    <a:pt x="426" y="2"/>
                    <a:pt x="424" y="61"/>
                  </a:cubicBezTo>
                  <a:cubicBezTo>
                    <a:pt x="422" y="120"/>
                    <a:pt x="370" y="115"/>
                    <a:pt x="400" y="151"/>
                  </a:cubicBezTo>
                  <a:cubicBezTo>
                    <a:pt x="440" y="151"/>
                    <a:pt x="597" y="153"/>
                    <a:pt x="687" y="151"/>
                  </a:cubicBezTo>
                  <a:cubicBezTo>
                    <a:pt x="687" y="151"/>
                    <a:pt x="685" y="387"/>
                    <a:pt x="685" y="436"/>
                  </a:cubicBezTo>
                  <a:cubicBezTo>
                    <a:pt x="717" y="471"/>
                    <a:pt x="726" y="413"/>
                    <a:pt x="770" y="410"/>
                  </a:cubicBezTo>
                  <a:cubicBezTo>
                    <a:pt x="814" y="407"/>
                    <a:pt x="837" y="446"/>
                    <a:pt x="837" y="497"/>
                  </a:cubicBezTo>
                  <a:cubicBezTo>
                    <a:pt x="837" y="548"/>
                    <a:pt x="815" y="579"/>
                    <a:pt x="772" y="579"/>
                  </a:cubicBezTo>
                  <a:cubicBezTo>
                    <a:pt x="729" y="579"/>
                    <a:pt x="727" y="526"/>
                    <a:pt x="685" y="548"/>
                  </a:cubicBezTo>
                  <a:cubicBezTo>
                    <a:pt x="685" y="689"/>
                    <a:pt x="685" y="783"/>
                    <a:pt x="685" y="842"/>
                  </a:cubicBezTo>
                  <a:cubicBezTo>
                    <a:pt x="619" y="842"/>
                    <a:pt x="439" y="842"/>
                    <a:pt x="397" y="842"/>
                  </a:cubicBezTo>
                  <a:cubicBezTo>
                    <a:pt x="359" y="804"/>
                    <a:pt x="422" y="795"/>
                    <a:pt x="422" y="760"/>
                  </a:cubicBezTo>
                  <a:cubicBezTo>
                    <a:pt x="422" y="725"/>
                    <a:pt x="405" y="689"/>
                    <a:pt x="343" y="690"/>
                  </a:cubicBezTo>
                  <a:cubicBezTo>
                    <a:pt x="281" y="691"/>
                    <a:pt x="269" y="718"/>
                    <a:pt x="267" y="752"/>
                  </a:cubicBezTo>
                  <a:cubicBezTo>
                    <a:pt x="265" y="786"/>
                    <a:pt x="341" y="816"/>
                    <a:pt x="286" y="840"/>
                  </a:cubicBezTo>
                  <a:cubicBezTo>
                    <a:pt x="142" y="840"/>
                    <a:pt x="14" y="839"/>
                    <a:pt x="0" y="840"/>
                  </a:cubicBezTo>
                  <a:cubicBezTo>
                    <a:pt x="1" y="726"/>
                    <a:pt x="1" y="287"/>
                    <a:pt x="0" y="151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714348" y="3429000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36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565736" y="4718974"/>
            <a:ext cx="1998770" cy="1649415"/>
            <a:chOff x="1565736" y="4718974"/>
            <a:chExt cx="1998770" cy="1649415"/>
          </a:xfrm>
        </p:grpSpPr>
        <p:sp>
          <p:nvSpPr>
            <p:cNvPr id="6" name="Freeform 40">
              <a:hlinkClick r:id="rId3" action="ppaction://hlinksldjump">
                <a:snd r:embed="rId4" name="chimes.wav" builtIn="1"/>
              </a:hlinkClick>
            </p:cNvPr>
            <p:cNvSpPr>
              <a:spLocks/>
            </p:cNvSpPr>
            <p:nvPr/>
          </p:nvSpPr>
          <p:spPr bwMode="auto">
            <a:xfrm>
              <a:off x="1565736" y="4718974"/>
              <a:ext cx="1998770" cy="1649415"/>
            </a:xfrm>
            <a:custGeom>
              <a:avLst/>
              <a:gdLst>
                <a:gd name="T0" fmla="*/ 839 w 839"/>
                <a:gd name="T1" fmla="*/ 689 h 689"/>
                <a:gd name="T2" fmla="*/ 150 w 839"/>
                <a:gd name="T3" fmla="*/ 687 h 689"/>
                <a:gd name="T4" fmla="*/ 152 w 839"/>
                <a:gd name="T5" fmla="*/ 405 h 689"/>
                <a:gd name="T6" fmla="*/ 67 w 839"/>
                <a:gd name="T7" fmla="*/ 431 h 689"/>
                <a:gd name="T8" fmla="*/ 0 w 839"/>
                <a:gd name="T9" fmla="*/ 344 h 689"/>
                <a:gd name="T10" fmla="*/ 65 w 839"/>
                <a:gd name="T11" fmla="*/ 262 h 689"/>
                <a:gd name="T12" fmla="*/ 152 w 839"/>
                <a:gd name="T13" fmla="*/ 293 h 689"/>
                <a:gd name="T14" fmla="*/ 151 w 839"/>
                <a:gd name="T15" fmla="*/ 3 h 689"/>
                <a:gd name="T16" fmla="*/ 442 w 839"/>
                <a:gd name="T17" fmla="*/ 2 h 689"/>
                <a:gd name="T18" fmla="*/ 415 w 839"/>
                <a:gd name="T19" fmla="*/ 81 h 689"/>
                <a:gd name="T20" fmla="*/ 494 w 839"/>
                <a:gd name="T21" fmla="*/ 151 h 689"/>
                <a:gd name="T22" fmla="*/ 579 w 839"/>
                <a:gd name="T23" fmla="*/ 85 h 689"/>
                <a:gd name="T24" fmla="*/ 556 w 839"/>
                <a:gd name="T25" fmla="*/ 0 h 689"/>
                <a:gd name="T26" fmla="*/ 839 w 839"/>
                <a:gd name="T27" fmla="*/ 2 h 689"/>
                <a:gd name="T28" fmla="*/ 839 w 839"/>
                <a:gd name="T29" fmla="*/ 293 h 689"/>
                <a:gd name="T30" fmla="*/ 765 w 839"/>
                <a:gd name="T31" fmla="*/ 263 h 689"/>
                <a:gd name="T32" fmla="*/ 687 w 839"/>
                <a:gd name="T33" fmla="*/ 351 h 689"/>
                <a:gd name="T34" fmla="*/ 763 w 839"/>
                <a:gd name="T35" fmla="*/ 433 h 689"/>
                <a:gd name="T36" fmla="*/ 839 w 839"/>
                <a:gd name="T37" fmla="*/ 401 h 689"/>
                <a:gd name="T38" fmla="*/ 839 w 839"/>
                <a:gd name="T39" fmla="*/ 689 h 68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9"/>
                <a:gd name="T61" fmla="*/ 0 h 689"/>
                <a:gd name="T62" fmla="*/ 839 w 839"/>
                <a:gd name="T63" fmla="*/ 689 h 68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9" h="689">
                  <a:moveTo>
                    <a:pt x="839" y="689"/>
                  </a:moveTo>
                  <a:cubicBezTo>
                    <a:pt x="711" y="689"/>
                    <a:pt x="280" y="686"/>
                    <a:pt x="150" y="687"/>
                  </a:cubicBezTo>
                  <a:cubicBezTo>
                    <a:pt x="150" y="687"/>
                    <a:pt x="152" y="454"/>
                    <a:pt x="152" y="405"/>
                  </a:cubicBezTo>
                  <a:cubicBezTo>
                    <a:pt x="120" y="370"/>
                    <a:pt x="111" y="428"/>
                    <a:pt x="67" y="431"/>
                  </a:cubicBezTo>
                  <a:cubicBezTo>
                    <a:pt x="23" y="434"/>
                    <a:pt x="0" y="395"/>
                    <a:pt x="0" y="344"/>
                  </a:cubicBezTo>
                  <a:cubicBezTo>
                    <a:pt x="0" y="293"/>
                    <a:pt x="22" y="262"/>
                    <a:pt x="65" y="262"/>
                  </a:cubicBezTo>
                  <a:cubicBezTo>
                    <a:pt x="108" y="262"/>
                    <a:pt x="110" y="315"/>
                    <a:pt x="152" y="293"/>
                  </a:cubicBezTo>
                  <a:cubicBezTo>
                    <a:pt x="152" y="152"/>
                    <a:pt x="151" y="62"/>
                    <a:pt x="151" y="3"/>
                  </a:cubicBezTo>
                  <a:cubicBezTo>
                    <a:pt x="215" y="1"/>
                    <a:pt x="400" y="2"/>
                    <a:pt x="442" y="2"/>
                  </a:cubicBezTo>
                  <a:cubicBezTo>
                    <a:pt x="480" y="40"/>
                    <a:pt x="415" y="46"/>
                    <a:pt x="415" y="81"/>
                  </a:cubicBezTo>
                  <a:cubicBezTo>
                    <a:pt x="415" y="116"/>
                    <a:pt x="432" y="152"/>
                    <a:pt x="494" y="151"/>
                  </a:cubicBezTo>
                  <a:cubicBezTo>
                    <a:pt x="556" y="150"/>
                    <a:pt x="579" y="124"/>
                    <a:pt x="579" y="85"/>
                  </a:cubicBezTo>
                  <a:cubicBezTo>
                    <a:pt x="579" y="46"/>
                    <a:pt x="523" y="42"/>
                    <a:pt x="556" y="0"/>
                  </a:cubicBezTo>
                  <a:cubicBezTo>
                    <a:pt x="700" y="0"/>
                    <a:pt x="839" y="2"/>
                    <a:pt x="839" y="2"/>
                  </a:cubicBezTo>
                  <a:cubicBezTo>
                    <a:pt x="837" y="80"/>
                    <a:pt x="839" y="161"/>
                    <a:pt x="839" y="293"/>
                  </a:cubicBezTo>
                  <a:cubicBezTo>
                    <a:pt x="809" y="333"/>
                    <a:pt x="811" y="263"/>
                    <a:pt x="765" y="263"/>
                  </a:cubicBezTo>
                  <a:cubicBezTo>
                    <a:pt x="719" y="263"/>
                    <a:pt x="689" y="291"/>
                    <a:pt x="687" y="351"/>
                  </a:cubicBezTo>
                  <a:cubicBezTo>
                    <a:pt x="685" y="411"/>
                    <a:pt x="725" y="435"/>
                    <a:pt x="763" y="433"/>
                  </a:cubicBezTo>
                  <a:cubicBezTo>
                    <a:pt x="801" y="431"/>
                    <a:pt x="807" y="369"/>
                    <a:pt x="839" y="401"/>
                  </a:cubicBezTo>
                  <a:cubicBezTo>
                    <a:pt x="839" y="445"/>
                    <a:pt x="839" y="636"/>
                    <a:pt x="839" y="689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285984" y="5357826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42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206559" y="3072424"/>
            <a:ext cx="2004498" cy="2007360"/>
            <a:chOff x="3206559" y="3072424"/>
            <a:chExt cx="2004498" cy="2007360"/>
          </a:xfrm>
        </p:grpSpPr>
        <p:sp>
          <p:nvSpPr>
            <p:cNvPr id="8" name="Freeform 43"/>
            <p:cNvSpPr>
              <a:spLocks/>
            </p:cNvSpPr>
            <p:nvPr/>
          </p:nvSpPr>
          <p:spPr bwMode="auto">
            <a:xfrm rot="10800000">
              <a:off x="3206559" y="3072424"/>
              <a:ext cx="2004498" cy="2007360"/>
            </a:xfrm>
            <a:custGeom>
              <a:avLst/>
              <a:gdLst>
                <a:gd name="T0" fmla="*/ 0 w 840"/>
                <a:gd name="T1" fmla="*/ 150 h 840"/>
                <a:gd name="T2" fmla="*/ 281 w 840"/>
                <a:gd name="T3" fmla="*/ 149 h 840"/>
                <a:gd name="T4" fmla="*/ 263 w 840"/>
                <a:gd name="T5" fmla="*/ 71 h 840"/>
                <a:gd name="T6" fmla="*/ 342 w 840"/>
                <a:gd name="T7" fmla="*/ 0 h 840"/>
                <a:gd name="T8" fmla="*/ 425 w 840"/>
                <a:gd name="T9" fmla="*/ 63 h 840"/>
                <a:gd name="T10" fmla="*/ 401 w 840"/>
                <a:gd name="T11" fmla="*/ 151 h 840"/>
                <a:gd name="T12" fmla="*/ 688 w 840"/>
                <a:gd name="T13" fmla="*/ 150 h 840"/>
                <a:gd name="T14" fmla="*/ 688 w 840"/>
                <a:gd name="T15" fmla="*/ 434 h 840"/>
                <a:gd name="T16" fmla="*/ 773 w 840"/>
                <a:gd name="T17" fmla="*/ 408 h 840"/>
                <a:gd name="T18" fmla="*/ 840 w 840"/>
                <a:gd name="T19" fmla="*/ 495 h 840"/>
                <a:gd name="T20" fmla="*/ 775 w 840"/>
                <a:gd name="T21" fmla="*/ 577 h 840"/>
                <a:gd name="T22" fmla="*/ 688 w 840"/>
                <a:gd name="T23" fmla="*/ 546 h 840"/>
                <a:gd name="T24" fmla="*/ 688 w 840"/>
                <a:gd name="T25" fmla="*/ 840 h 840"/>
                <a:gd name="T26" fmla="*/ 400 w 840"/>
                <a:gd name="T27" fmla="*/ 840 h 840"/>
                <a:gd name="T28" fmla="*/ 425 w 840"/>
                <a:gd name="T29" fmla="*/ 758 h 840"/>
                <a:gd name="T30" fmla="*/ 346 w 840"/>
                <a:gd name="T31" fmla="*/ 688 h 840"/>
                <a:gd name="T32" fmla="*/ 270 w 840"/>
                <a:gd name="T33" fmla="*/ 750 h 840"/>
                <a:gd name="T34" fmla="*/ 289 w 840"/>
                <a:gd name="T35" fmla="*/ 838 h 840"/>
                <a:gd name="T36" fmla="*/ 1 w 840"/>
                <a:gd name="T37" fmla="*/ 838 h 840"/>
                <a:gd name="T38" fmla="*/ 0 w 840"/>
                <a:gd name="T39" fmla="*/ 150 h 8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0"/>
                <a:gd name="T61" fmla="*/ 0 h 840"/>
                <a:gd name="T62" fmla="*/ 840 w 840"/>
                <a:gd name="T63" fmla="*/ 840 h 8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0" h="840">
                  <a:moveTo>
                    <a:pt x="0" y="150"/>
                  </a:moveTo>
                  <a:cubicBezTo>
                    <a:pt x="77" y="150"/>
                    <a:pt x="167" y="149"/>
                    <a:pt x="281" y="149"/>
                  </a:cubicBezTo>
                  <a:cubicBezTo>
                    <a:pt x="333" y="127"/>
                    <a:pt x="267" y="127"/>
                    <a:pt x="263" y="71"/>
                  </a:cubicBezTo>
                  <a:cubicBezTo>
                    <a:pt x="259" y="15"/>
                    <a:pt x="290" y="0"/>
                    <a:pt x="342" y="0"/>
                  </a:cubicBezTo>
                  <a:cubicBezTo>
                    <a:pt x="394" y="0"/>
                    <a:pt x="423" y="5"/>
                    <a:pt x="425" y="63"/>
                  </a:cubicBezTo>
                  <a:cubicBezTo>
                    <a:pt x="427" y="121"/>
                    <a:pt x="371" y="115"/>
                    <a:pt x="401" y="151"/>
                  </a:cubicBezTo>
                  <a:cubicBezTo>
                    <a:pt x="441" y="151"/>
                    <a:pt x="598" y="152"/>
                    <a:pt x="688" y="150"/>
                  </a:cubicBezTo>
                  <a:cubicBezTo>
                    <a:pt x="688" y="150"/>
                    <a:pt x="688" y="385"/>
                    <a:pt x="688" y="434"/>
                  </a:cubicBezTo>
                  <a:cubicBezTo>
                    <a:pt x="720" y="469"/>
                    <a:pt x="729" y="411"/>
                    <a:pt x="773" y="408"/>
                  </a:cubicBezTo>
                  <a:cubicBezTo>
                    <a:pt x="817" y="405"/>
                    <a:pt x="840" y="444"/>
                    <a:pt x="840" y="495"/>
                  </a:cubicBezTo>
                  <a:cubicBezTo>
                    <a:pt x="840" y="546"/>
                    <a:pt x="818" y="577"/>
                    <a:pt x="775" y="577"/>
                  </a:cubicBezTo>
                  <a:cubicBezTo>
                    <a:pt x="732" y="577"/>
                    <a:pt x="730" y="524"/>
                    <a:pt x="688" y="546"/>
                  </a:cubicBezTo>
                  <a:cubicBezTo>
                    <a:pt x="688" y="687"/>
                    <a:pt x="688" y="781"/>
                    <a:pt x="688" y="840"/>
                  </a:cubicBezTo>
                  <a:cubicBezTo>
                    <a:pt x="622" y="840"/>
                    <a:pt x="442" y="840"/>
                    <a:pt x="400" y="840"/>
                  </a:cubicBezTo>
                  <a:cubicBezTo>
                    <a:pt x="362" y="802"/>
                    <a:pt x="425" y="793"/>
                    <a:pt x="425" y="758"/>
                  </a:cubicBezTo>
                  <a:cubicBezTo>
                    <a:pt x="425" y="723"/>
                    <a:pt x="408" y="687"/>
                    <a:pt x="346" y="688"/>
                  </a:cubicBezTo>
                  <a:cubicBezTo>
                    <a:pt x="284" y="689"/>
                    <a:pt x="272" y="716"/>
                    <a:pt x="270" y="750"/>
                  </a:cubicBezTo>
                  <a:cubicBezTo>
                    <a:pt x="268" y="784"/>
                    <a:pt x="344" y="814"/>
                    <a:pt x="289" y="838"/>
                  </a:cubicBezTo>
                  <a:cubicBezTo>
                    <a:pt x="145" y="838"/>
                    <a:pt x="1" y="838"/>
                    <a:pt x="1" y="838"/>
                  </a:cubicBezTo>
                  <a:cubicBezTo>
                    <a:pt x="2" y="724"/>
                    <a:pt x="1" y="286"/>
                    <a:pt x="0" y="15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929058" y="3571876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18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4" descr="C:\Users\User\Desktop\skazki-00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4608000" cy="4782887"/>
          </a:xfrm>
          <a:prstGeom prst="rect">
            <a:avLst/>
          </a:prstGeom>
          <a:noFill/>
        </p:spPr>
      </p:pic>
      <p:sp>
        <p:nvSpPr>
          <p:cNvPr id="45" name="Солнце 44"/>
          <p:cNvSpPr/>
          <p:nvPr/>
        </p:nvSpPr>
        <p:spPr>
          <a:xfrm>
            <a:off x="5500694" y="2357430"/>
            <a:ext cx="3240000" cy="2880000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6Х3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287355" y="1714488"/>
            <a:ext cx="2001635" cy="1646550"/>
            <a:chOff x="287355" y="1714488"/>
            <a:chExt cx="2001635" cy="1646550"/>
          </a:xfrm>
        </p:grpSpPr>
        <p:sp>
          <p:nvSpPr>
            <p:cNvPr id="11" name="Freeform 38"/>
            <p:cNvSpPr>
              <a:spLocks/>
            </p:cNvSpPr>
            <p:nvPr/>
          </p:nvSpPr>
          <p:spPr bwMode="auto">
            <a:xfrm>
              <a:off x="287355" y="1714488"/>
              <a:ext cx="2001635" cy="1646550"/>
            </a:xfrm>
            <a:custGeom>
              <a:avLst/>
              <a:gdLst>
                <a:gd name="T0" fmla="*/ 0 w 838"/>
                <a:gd name="T1" fmla="*/ 0 h 692"/>
                <a:gd name="T2" fmla="*/ 689 w 838"/>
                <a:gd name="T3" fmla="*/ 0 h 692"/>
                <a:gd name="T4" fmla="*/ 689 w 838"/>
                <a:gd name="T5" fmla="*/ 294 h 692"/>
                <a:gd name="T6" fmla="*/ 771 w 838"/>
                <a:gd name="T7" fmla="*/ 271 h 692"/>
                <a:gd name="T8" fmla="*/ 838 w 838"/>
                <a:gd name="T9" fmla="*/ 353 h 692"/>
                <a:gd name="T10" fmla="*/ 778 w 838"/>
                <a:gd name="T11" fmla="*/ 433 h 692"/>
                <a:gd name="T12" fmla="*/ 689 w 838"/>
                <a:gd name="T13" fmla="*/ 405 h 692"/>
                <a:gd name="T14" fmla="*/ 689 w 838"/>
                <a:gd name="T15" fmla="*/ 690 h 692"/>
                <a:gd name="T16" fmla="*/ 397 w 838"/>
                <a:gd name="T17" fmla="*/ 690 h 692"/>
                <a:gd name="T18" fmla="*/ 426 w 838"/>
                <a:gd name="T19" fmla="*/ 605 h 692"/>
                <a:gd name="T20" fmla="*/ 346 w 838"/>
                <a:gd name="T21" fmla="*/ 540 h 692"/>
                <a:gd name="T22" fmla="*/ 261 w 838"/>
                <a:gd name="T23" fmla="*/ 606 h 692"/>
                <a:gd name="T24" fmla="*/ 289 w 838"/>
                <a:gd name="T25" fmla="*/ 690 h 692"/>
                <a:gd name="T26" fmla="*/ 0 w 838"/>
                <a:gd name="T27" fmla="*/ 690 h 692"/>
                <a:gd name="T28" fmla="*/ 0 w 838"/>
                <a:gd name="T29" fmla="*/ 0 h 6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38"/>
                <a:gd name="T46" fmla="*/ 0 h 692"/>
                <a:gd name="T47" fmla="*/ 838 w 838"/>
                <a:gd name="T48" fmla="*/ 692 h 6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38" h="692">
                  <a:moveTo>
                    <a:pt x="0" y="0"/>
                  </a:moveTo>
                  <a:lnTo>
                    <a:pt x="689" y="0"/>
                  </a:lnTo>
                  <a:cubicBezTo>
                    <a:pt x="689" y="0"/>
                    <a:pt x="690" y="248"/>
                    <a:pt x="689" y="294"/>
                  </a:cubicBezTo>
                  <a:cubicBezTo>
                    <a:pt x="718" y="340"/>
                    <a:pt x="724" y="277"/>
                    <a:pt x="771" y="271"/>
                  </a:cubicBezTo>
                  <a:cubicBezTo>
                    <a:pt x="818" y="265"/>
                    <a:pt x="838" y="302"/>
                    <a:pt x="838" y="353"/>
                  </a:cubicBezTo>
                  <a:cubicBezTo>
                    <a:pt x="838" y="404"/>
                    <a:pt x="823" y="431"/>
                    <a:pt x="778" y="433"/>
                  </a:cubicBezTo>
                  <a:cubicBezTo>
                    <a:pt x="733" y="435"/>
                    <a:pt x="715" y="370"/>
                    <a:pt x="689" y="405"/>
                  </a:cubicBezTo>
                  <a:cubicBezTo>
                    <a:pt x="689" y="547"/>
                    <a:pt x="689" y="690"/>
                    <a:pt x="689" y="690"/>
                  </a:cubicBezTo>
                  <a:cubicBezTo>
                    <a:pt x="689" y="690"/>
                    <a:pt x="438" y="692"/>
                    <a:pt x="397" y="690"/>
                  </a:cubicBezTo>
                  <a:cubicBezTo>
                    <a:pt x="367" y="651"/>
                    <a:pt x="426" y="640"/>
                    <a:pt x="426" y="605"/>
                  </a:cubicBezTo>
                  <a:cubicBezTo>
                    <a:pt x="426" y="570"/>
                    <a:pt x="408" y="539"/>
                    <a:pt x="346" y="540"/>
                  </a:cubicBezTo>
                  <a:cubicBezTo>
                    <a:pt x="284" y="541"/>
                    <a:pt x="261" y="567"/>
                    <a:pt x="261" y="606"/>
                  </a:cubicBezTo>
                  <a:cubicBezTo>
                    <a:pt x="261" y="645"/>
                    <a:pt x="322" y="648"/>
                    <a:pt x="289" y="690"/>
                  </a:cubicBezTo>
                  <a:cubicBezTo>
                    <a:pt x="145" y="690"/>
                    <a:pt x="0" y="690"/>
                    <a:pt x="0" y="690"/>
                  </a:cubicBez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42910" y="2071678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48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925316" y="1714488"/>
            <a:ext cx="2004498" cy="2007360"/>
            <a:chOff x="1925316" y="1714488"/>
            <a:chExt cx="2004498" cy="2007360"/>
          </a:xfrm>
        </p:grpSpPr>
        <p:sp>
          <p:nvSpPr>
            <p:cNvPr id="12" name="Freeform 37"/>
            <p:cNvSpPr>
              <a:spLocks/>
            </p:cNvSpPr>
            <p:nvPr/>
          </p:nvSpPr>
          <p:spPr bwMode="auto">
            <a:xfrm>
              <a:off x="1925316" y="1714488"/>
              <a:ext cx="2004498" cy="2007360"/>
            </a:xfrm>
            <a:custGeom>
              <a:avLst/>
              <a:gdLst>
                <a:gd name="T0" fmla="*/ 690 w 840"/>
                <a:gd name="T1" fmla="*/ 0 h 840"/>
                <a:gd name="T2" fmla="*/ 690 w 840"/>
                <a:gd name="T3" fmla="*/ 286 h 840"/>
                <a:gd name="T4" fmla="*/ 768 w 840"/>
                <a:gd name="T5" fmla="*/ 272 h 840"/>
                <a:gd name="T6" fmla="*/ 840 w 840"/>
                <a:gd name="T7" fmla="*/ 342 h 840"/>
                <a:gd name="T8" fmla="*/ 774 w 840"/>
                <a:gd name="T9" fmla="*/ 424 h 840"/>
                <a:gd name="T10" fmla="*/ 690 w 840"/>
                <a:gd name="T11" fmla="*/ 394 h 840"/>
                <a:gd name="T12" fmla="*/ 690 w 840"/>
                <a:gd name="T13" fmla="*/ 688 h 840"/>
                <a:gd name="T14" fmla="*/ 406 w 840"/>
                <a:gd name="T15" fmla="*/ 688 h 840"/>
                <a:gd name="T16" fmla="*/ 432 w 840"/>
                <a:gd name="T17" fmla="*/ 773 h 840"/>
                <a:gd name="T18" fmla="*/ 345 w 840"/>
                <a:gd name="T19" fmla="*/ 840 h 840"/>
                <a:gd name="T20" fmla="*/ 263 w 840"/>
                <a:gd name="T21" fmla="*/ 775 h 840"/>
                <a:gd name="T22" fmla="*/ 294 w 840"/>
                <a:gd name="T23" fmla="*/ 688 h 840"/>
                <a:gd name="T24" fmla="*/ 0 w 840"/>
                <a:gd name="T25" fmla="*/ 688 h 840"/>
                <a:gd name="T26" fmla="*/ 0 w 840"/>
                <a:gd name="T27" fmla="*/ 400 h 840"/>
                <a:gd name="T28" fmla="*/ 82 w 840"/>
                <a:gd name="T29" fmla="*/ 425 h 840"/>
                <a:gd name="T30" fmla="*/ 152 w 840"/>
                <a:gd name="T31" fmla="*/ 346 h 840"/>
                <a:gd name="T32" fmla="*/ 90 w 840"/>
                <a:gd name="T33" fmla="*/ 270 h 840"/>
                <a:gd name="T34" fmla="*/ 2 w 840"/>
                <a:gd name="T35" fmla="*/ 289 h 840"/>
                <a:gd name="T36" fmla="*/ 2 w 840"/>
                <a:gd name="T37" fmla="*/ 1 h 840"/>
                <a:gd name="T38" fmla="*/ 690 w 840"/>
                <a:gd name="T39" fmla="*/ 0 h 8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0"/>
                <a:gd name="T61" fmla="*/ 0 h 840"/>
                <a:gd name="T62" fmla="*/ 840 w 840"/>
                <a:gd name="T63" fmla="*/ 840 h 8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0" h="840">
                  <a:moveTo>
                    <a:pt x="690" y="0"/>
                  </a:moveTo>
                  <a:cubicBezTo>
                    <a:pt x="690" y="77"/>
                    <a:pt x="690" y="172"/>
                    <a:pt x="690" y="286"/>
                  </a:cubicBezTo>
                  <a:cubicBezTo>
                    <a:pt x="712" y="338"/>
                    <a:pt x="712" y="276"/>
                    <a:pt x="768" y="272"/>
                  </a:cubicBezTo>
                  <a:cubicBezTo>
                    <a:pt x="824" y="268"/>
                    <a:pt x="840" y="290"/>
                    <a:pt x="840" y="342"/>
                  </a:cubicBezTo>
                  <a:cubicBezTo>
                    <a:pt x="840" y="394"/>
                    <a:pt x="832" y="422"/>
                    <a:pt x="774" y="424"/>
                  </a:cubicBezTo>
                  <a:cubicBezTo>
                    <a:pt x="716" y="426"/>
                    <a:pt x="726" y="364"/>
                    <a:pt x="690" y="394"/>
                  </a:cubicBezTo>
                  <a:cubicBezTo>
                    <a:pt x="690" y="434"/>
                    <a:pt x="688" y="598"/>
                    <a:pt x="690" y="688"/>
                  </a:cubicBezTo>
                  <a:cubicBezTo>
                    <a:pt x="690" y="688"/>
                    <a:pt x="455" y="688"/>
                    <a:pt x="406" y="688"/>
                  </a:cubicBezTo>
                  <a:cubicBezTo>
                    <a:pt x="371" y="720"/>
                    <a:pt x="429" y="729"/>
                    <a:pt x="432" y="773"/>
                  </a:cubicBezTo>
                  <a:cubicBezTo>
                    <a:pt x="435" y="817"/>
                    <a:pt x="396" y="840"/>
                    <a:pt x="345" y="840"/>
                  </a:cubicBezTo>
                  <a:cubicBezTo>
                    <a:pt x="294" y="840"/>
                    <a:pt x="263" y="818"/>
                    <a:pt x="263" y="775"/>
                  </a:cubicBezTo>
                  <a:cubicBezTo>
                    <a:pt x="263" y="732"/>
                    <a:pt x="316" y="730"/>
                    <a:pt x="294" y="688"/>
                  </a:cubicBezTo>
                  <a:cubicBezTo>
                    <a:pt x="153" y="688"/>
                    <a:pt x="59" y="688"/>
                    <a:pt x="0" y="688"/>
                  </a:cubicBezTo>
                  <a:cubicBezTo>
                    <a:pt x="0" y="622"/>
                    <a:pt x="0" y="442"/>
                    <a:pt x="0" y="400"/>
                  </a:cubicBezTo>
                  <a:cubicBezTo>
                    <a:pt x="38" y="362"/>
                    <a:pt x="47" y="425"/>
                    <a:pt x="82" y="425"/>
                  </a:cubicBezTo>
                  <a:cubicBezTo>
                    <a:pt x="117" y="425"/>
                    <a:pt x="153" y="408"/>
                    <a:pt x="152" y="346"/>
                  </a:cubicBezTo>
                  <a:cubicBezTo>
                    <a:pt x="151" y="284"/>
                    <a:pt x="124" y="272"/>
                    <a:pt x="90" y="270"/>
                  </a:cubicBezTo>
                  <a:cubicBezTo>
                    <a:pt x="56" y="268"/>
                    <a:pt x="26" y="344"/>
                    <a:pt x="2" y="289"/>
                  </a:cubicBezTo>
                  <a:cubicBezTo>
                    <a:pt x="2" y="145"/>
                    <a:pt x="2" y="1"/>
                    <a:pt x="2" y="1"/>
                  </a:cubicBezTo>
                  <a:cubicBezTo>
                    <a:pt x="116" y="2"/>
                    <a:pt x="554" y="1"/>
                    <a:pt x="690" y="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428860" y="2071678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60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287355" y="2994592"/>
            <a:ext cx="1995908" cy="2013087"/>
            <a:chOff x="287355" y="2994592"/>
            <a:chExt cx="1995908" cy="2013087"/>
          </a:xfrm>
        </p:grpSpPr>
        <p:sp>
          <p:nvSpPr>
            <p:cNvPr id="9" name="Freeform 2"/>
            <p:cNvSpPr>
              <a:spLocks/>
            </p:cNvSpPr>
            <p:nvPr/>
          </p:nvSpPr>
          <p:spPr bwMode="auto">
            <a:xfrm>
              <a:off x="287355" y="2994592"/>
              <a:ext cx="1995908" cy="2013087"/>
            </a:xfrm>
            <a:custGeom>
              <a:avLst/>
              <a:gdLst>
                <a:gd name="T0" fmla="*/ 0 w 837"/>
                <a:gd name="T1" fmla="*/ 151 h 842"/>
                <a:gd name="T2" fmla="*/ 278 w 837"/>
                <a:gd name="T3" fmla="*/ 151 h 842"/>
                <a:gd name="T4" fmla="*/ 260 w 837"/>
                <a:gd name="T5" fmla="*/ 73 h 842"/>
                <a:gd name="T6" fmla="*/ 337 w 837"/>
                <a:gd name="T7" fmla="*/ 0 h 842"/>
                <a:gd name="T8" fmla="*/ 424 w 837"/>
                <a:gd name="T9" fmla="*/ 61 h 842"/>
                <a:gd name="T10" fmla="*/ 400 w 837"/>
                <a:gd name="T11" fmla="*/ 151 h 842"/>
                <a:gd name="T12" fmla="*/ 687 w 837"/>
                <a:gd name="T13" fmla="*/ 151 h 842"/>
                <a:gd name="T14" fmla="*/ 685 w 837"/>
                <a:gd name="T15" fmla="*/ 436 h 842"/>
                <a:gd name="T16" fmla="*/ 770 w 837"/>
                <a:gd name="T17" fmla="*/ 410 h 842"/>
                <a:gd name="T18" fmla="*/ 837 w 837"/>
                <a:gd name="T19" fmla="*/ 497 h 842"/>
                <a:gd name="T20" fmla="*/ 772 w 837"/>
                <a:gd name="T21" fmla="*/ 579 h 842"/>
                <a:gd name="T22" fmla="*/ 685 w 837"/>
                <a:gd name="T23" fmla="*/ 548 h 842"/>
                <a:gd name="T24" fmla="*/ 685 w 837"/>
                <a:gd name="T25" fmla="*/ 842 h 842"/>
                <a:gd name="T26" fmla="*/ 397 w 837"/>
                <a:gd name="T27" fmla="*/ 842 h 842"/>
                <a:gd name="T28" fmla="*/ 422 w 837"/>
                <a:gd name="T29" fmla="*/ 760 h 842"/>
                <a:gd name="T30" fmla="*/ 343 w 837"/>
                <a:gd name="T31" fmla="*/ 690 h 842"/>
                <a:gd name="T32" fmla="*/ 267 w 837"/>
                <a:gd name="T33" fmla="*/ 752 h 842"/>
                <a:gd name="T34" fmla="*/ 286 w 837"/>
                <a:gd name="T35" fmla="*/ 840 h 842"/>
                <a:gd name="T36" fmla="*/ 0 w 837"/>
                <a:gd name="T37" fmla="*/ 840 h 842"/>
                <a:gd name="T38" fmla="*/ 0 w 837"/>
                <a:gd name="T39" fmla="*/ 151 h 8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7"/>
                <a:gd name="T61" fmla="*/ 0 h 842"/>
                <a:gd name="T62" fmla="*/ 837 w 837"/>
                <a:gd name="T63" fmla="*/ 842 h 84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7" h="842">
                  <a:moveTo>
                    <a:pt x="0" y="151"/>
                  </a:moveTo>
                  <a:cubicBezTo>
                    <a:pt x="77" y="151"/>
                    <a:pt x="164" y="151"/>
                    <a:pt x="278" y="151"/>
                  </a:cubicBezTo>
                  <a:cubicBezTo>
                    <a:pt x="330" y="129"/>
                    <a:pt x="264" y="129"/>
                    <a:pt x="260" y="73"/>
                  </a:cubicBezTo>
                  <a:cubicBezTo>
                    <a:pt x="256" y="17"/>
                    <a:pt x="285" y="0"/>
                    <a:pt x="337" y="0"/>
                  </a:cubicBezTo>
                  <a:cubicBezTo>
                    <a:pt x="389" y="0"/>
                    <a:pt x="426" y="2"/>
                    <a:pt x="424" y="61"/>
                  </a:cubicBezTo>
                  <a:cubicBezTo>
                    <a:pt x="422" y="120"/>
                    <a:pt x="370" y="115"/>
                    <a:pt x="400" y="151"/>
                  </a:cubicBezTo>
                  <a:cubicBezTo>
                    <a:pt x="440" y="151"/>
                    <a:pt x="597" y="153"/>
                    <a:pt x="687" y="151"/>
                  </a:cubicBezTo>
                  <a:cubicBezTo>
                    <a:pt x="687" y="151"/>
                    <a:pt x="685" y="387"/>
                    <a:pt x="685" y="436"/>
                  </a:cubicBezTo>
                  <a:cubicBezTo>
                    <a:pt x="717" y="471"/>
                    <a:pt x="726" y="413"/>
                    <a:pt x="770" y="410"/>
                  </a:cubicBezTo>
                  <a:cubicBezTo>
                    <a:pt x="814" y="407"/>
                    <a:pt x="837" y="446"/>
                    <a:pt x="837" y="497"/>
                  </a:cubicBezTo>
                  <a:cubicBezTo>
                    <a:pt x="837" y="548"/>
                    <a:pt x="815" y="579"/>
                    <a:pt x="772" y="579"/>
                  </a:cubicBezTo>
                  <a:cubicBezTo>
                    <a:pt x="729" y="579"/>
                    <a:pt x="727" y="526"/>
                    <a:pt x="685" y="548"/>
                  </a:cubicBezTo>
                  <a:cubicBezTo>
                    <a:pt x="685" y="689"/>
                    <a:pt x="685" y="783"/>
                    <a:pt x="685" y="842"/>
                  </a:cubicBezTo>
                  <a:cubicBezTo>
                    <a:pt x="619" y="842"/>
                    <a:pt x="439" y="842"/>
                    <a:pt x="397" y="842"/>
                  </a:cubicBezTo>
                  <a:cubicBezTo>
                    <a:pt x="359" y="804"/>
                    <a:pt x="422" y="795"/>
                    <a:pt x="422" y="760"/>
                  </a:cubicBezTo>
                  <a:cubicBezTo>
                    <a:pt x="422" y="725"/>
                    <a:pt x="405" y="689"/>
                    <a:pt x="343" y="690"/>
                  </a:cubicBezTo>
                  <a:cubicBezTo>
                    <a:pt x="281" y="691"/>
                    <a:pt x="269" y="718"/>
                    <a:pt x="267" y="752"/>
                  </a:cubicBezTo>
                  <a:cubicBezTo>
                    <a:pt x="265" y="786"/>
                    <a:pt x="341" y="816"/>
                    <a:pt x="286" y="840"/>
                  </a:cubicBezTo>
                  <a:cubicBezTo>
                    <a:pt x="142" y="840"/>
                    <a:pt x="14" y="839"/>
                    <a:pt x="0" y="840"/>
                  </a:cubicBezTo>
                  <a:cubicBezTo>
                    <a:pt x="1" y="726"/>
                    <a:pt x="1" y="287"/>
                    <a:pt x="0" y="151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785786" y="3643314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36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3208194" y="3358176"/>
            <a:ext cx="2004498" cy="2007360"/>
            <a:chOff x="3208194" y="3358176"/>
            <a:chExt cx="2004498" cy="2007360"/>
          </a:xfrm>
        </p:grpSpPr>
        <p:sp>
          <p:nvSpPr>
            <p:cNvPr id="8" name="Freeform 43">
              <a:hlinkClick r:id="rId3" action="ppaction://hlinksldjump">
                <a:snd r:embed="rId4" name="chimes.wav" builtIn="1"/>
              </a:hlinkClick>
            </p:cNvPr>
            <p:cNvSpPr>
              <a:spLocks/>
            </p:cNvSpPr>
            <p:nvPr/>
          </p:nvSpPr>
          <p:spPr bwMode="auto">
            <a:xfrm rot="10800000">
              <a:off x="3208194" y="3358176"/>
              <a:ext cx="2004498" cy="2007360"/>
            </a:xfrm>
            <a:custGeom>
              <a:avLst/>
              <a:gdLst>
                <a:gd name="T0" fmla="*/ 0 w 840"/>
                <a:gd name="T1" fmla="*/ 150 h 840"/>
                <a:gd name="T2" fmla="*/ 281 w 840"/>
                <a:gd name="T3" fmla="*/ 149 h 840"/>
                <a:gd name="T4" fmla="*/ 263 w 840"/>
                <a:gd name="T5" fmla="*/ 71 h 840"/>
                <a:gd name="T6" fmla="*/ 342 w 840"/>
                <a:gd name="T7" fmla="*/ 0 h 840"/>
                <a:gd name="T8" fmla="*/ 425 w 840"/>
                <a:gd name="T9" fmla="*/ 63 h 840"/>
                <a:gd name="T10" fmla="*/ 401 w 840"/>
                <a:gd name="T11" fmla="*/ 151 h 840"/>
                <a:gd name="T12" fmla="*/ 688 w 840"/>
                <a:gd name="T13" fmla="*/ 150 h 840"/>
                <a:gd name="T14" fmla="*/ 688 w 840"/>
                <a:gd name="T15" fmla="*/ 434 h 840"/>
                <a:gd name="T16" fmla="*/ 773 w 840"/>
                <a:gd name="T17" fmla="*/ 408 h 840"/>
                <a:gd name="T18" fmla="*/ 840 w 840"/>
                <a:gd name="T19" fmla="*/ 495 h 840"/>
                <a:gd name="T20" fmla="*/ 775 w 840"/>
                <a:gd name="T21" fmla="*/ 577 h 840"/>
                <a:gd name="T22" fmla="*/ 688 w 840"/>
                <a:gd name="T23" fmla="*/ 546 h 840"/>
                <a:gd name="T24" fmla="*/ 688 w 840"/>
                <a:gd name="T25" fmla="*/ 840 h 840"/>
                <a:gd name="T26" fmla="*/ 400 w 840"/>
                <a:gd name="T27" fmla="*/ 840 h 840"/>
                <a:gd name="T28" fmla="*/ 425 w 840"/>
                <a:gd name="T29" fmla="*/ 758 h 840"/>
                <a:gd name="T30" fmla="*/ 346 w 840"/>
                <a:gd name="T31" fmla="*/ 688 h 840"/>
                <a:gd name="T32" fmla="*/ 270 w 840"/>
                <a:gd name="T33" fmla="*/ 750 h 840"/>
                <a:gd name="T34" fmla="*/ 289 w 840"/>
                <a:gd name="T35" fmla="*/ 838 h 840"/>
                <a:gd name="T36" fmla="*/ 1 w 840"/>
                <a:gd name="T37" fmla="*/ 838 h 840"/>
                <a:gd name="T38" fmla="*/ 0 w 840"/>
                <a:gd name="T39" fmla="*/ 150 h 8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0"/>
                <a:gd name="T61" fmla="*/ 0 h 840"/>
                <a:gd name="T62" fmla="*/ 840 w 840"/>
                <a:gd name="T63" fmla="*/ 840 h 8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0" h="840">
                  <a:moveTo>
                    <a:pt x="0" y="150"/>
                  </a:moveTo>
                  <a:cubicBezTo>
                    <a:pt x="77" y="150"/>
                    <a:pt x="167" y="149"/>
                    <a:pt x="281" y="149"/>
                  </a:cubicBezTo>
                  <a:cubicBezTo>
                    <a:pt x="333" y="127"/>
                    <a:pt x="267" y="127"/>
                    <a:pt x="263" y="71"/>
                  </a:cubicBezTo>
                  <a:cubicBezTo>
                    <a:pt x="259" y="15"/>
                    <a:pt x="290" y="0"/>
                    <a:pt x="342" y="0"/>
                  </a:cubicBezTo>
                  <a:cubicBezTo>
                    <a:pt x="394" y="0"/>
                    <a:pt x="423" y="5"/>
                    <a:pt x="425" y="63"/>
                  </a:cubicBezTo>
                  <a:cubicBezTo>
                    <a:pt x="427" y="121"/>
                    <a:pt x="371" y="115"/>
                    <a:pt x="401" y="151"/>
                  </a:cubicBezTo>
                  <a:cubicBezTo>
                    <a:pt x="441" y="151"/>
                    <a:pt x="598" y="152"/>
                    <a:pt x="688" y="150"/>
                  </a:cubicBezTo>
                  <a:cubicBezTo>
                    <a:pt x="688" y="150"/>
                    <a:pt x="688" y="385"/>
                    <a:pt x="688" y="434"/>
                  </a:cubicBezTo>
                  <a:cubicBezTo>
                    <a:pt x="720" y="469"/>
                    <a:pt x="729" y="411"/>
                    <a:pt x="773" y="408"/>
                  </a:cubicBezTo>
                  <a:cubicBezTo>
                    <a:pt x="817" y="405"/>
                    <a:pt x="840" y="444"/>
                    <a:pt x="840" y="495"/>
                  </a:cubicBezTo>
                  <a:cubicBezTo>
                    <a:pt x="840" y="546"/>
                    <a:pt x="818" y="577"/>
                    <a:pt x="775" y="577"/>
                  </a:cubicBezTo>
                  <a:cubicBezTo>
                    <a:pt x="732" y="577"/>
                    <a:pt x="730" y="524"/>
                    <a:pt x="688" y="546"/>
                  </a:cubicBezTo>
                  <a:cubicBezTo>
                    <a:pt x="688" y="687"/>
                    <a:pt x="688" y="781"/>
                    <a:pt x="688" y="840"/>
                  </a:cubicBezTo>
                  <a:cubicBezTo>
                    <a:pt x="622" y="840"/>
                    <a:pt x="442" y="840"/>
                    <a:pt x="400" y="840"/>
                  </a:cubicBezTo>
                  <a:cubicBezTo>
                    <a:pt x="362" y="802"/>
                    <a:pt x="425" y="793"/>
                    <a:pt x="425" y="758"/>
                  </a:cubicBezTo>
                  <a:cubicBezTo>
                    <a:pt x="425" y="723"/>
                    <a:pt x="408" y="687"/>
                    <a:pt x="346" y="688"/>
                  </a:cubicBezTo>
                  <a:cubicBezTo>
                    <a:pt x="284" y="689"/>
                    <a:pt x="272" y="716"/>
                    <a:pt x="270" y="750"/>
                  </a:cubicBezTo>
                  <a:cubicBezTo>
                    <a:pt x="268" y="784"/>
                    <a:pt x="344" y="814"/>
                    <a:pt x="289" y="838"/>
                  </a:cubicBezTo>
                  <a:cubicBezTo>
                    <a:pt x="145" y="838"/>
                    <a:pt x="1" y="838"/>
                    <a:pt x="1" y="838"/>
                  </a:cubicBezTo>
                  <a:cubicBezTo>
                    <a:pt x="2" y="724"/>
                    <a:pt x="1" y="286"/>
                    <a:pt x="0" y="15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000496" y="3857628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18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User\Desktop\skazki-00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4608000" cy="4782887"/>
          </a:xfrm>
          <a:prstGeom prst="rect">
            <a:avLst/>
          </a:prstGeom>
          <a:noFill/>
        </p:spPr>
      </p:pic>
      <p:sp>
        <p:nvSpPr>
          <p:cNvPr id="16" name="Солнце 15"/>
          <p:cNvSpPr/>
          <p:nvPr/>
        </p:nvSpPr>
        <p:spPr>
          <a:xfrm>
            <a:off x="5214942" y="2071678"/>
            <a:ext cx="3714776" cy="3165752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6Х10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214282" y="1643050"/>
            <a:ext cx="2001635" cy="1646550"/>
            <a:chOff x="214282" y="1643050"/>
            <a:chExt cx="2001635" cy="1646550"/>
          </a:xfrm>
        </p:grpSpPr>
        <p:sp>
          <p:nvSpPr>
            <p:cNvPr id="11" name="Freeform 38"/>
            <p:cNvSpPr>
              <a:spLocks/>
            </p:cNvSpPr>
            <p:nvPr/>
          </p:nvSpPr>
          <p:spPr bwMode="auto">
            <a:xfrm>
              <a:off x="214282" y="1643050"/>
              <a:ext cx="2001635" cy="1646550"/>
            </a:xfrm>
            <a:custGeom>
              <a:avLst/>
              <a:gdLst>
                <a:gd name="T0" fmla="*/ 0 w 838"/>
                <a:gd name="T1" fmla="*/ 0 h 692"/>
                <a:gd name="T2" fmla="*/ 689 w 838"/>
                <a:gd name="T3" fmla="*/ 0 h 692"/>
                <a:gd name="T4" fmla="*/ 689 w 838"/>
                <a:gd name="T5" fmla="*/ 294 h 692"/>
                <a:gd name="T6" fmla="*/ 771 w 838"/>
                <a:gd name="T7" fmla="*/ 271 h 692"/>
                <a:gd name="T8" fmla="*/ 838 w 838"/>
                <a:gd name="T9" fmla="*/ 353 h 692"/>
                <a:gd name="T10" fmla="*/ 778 w 838"/>
                <a:gd name="T11" fmla="*/ 433 h 692"/>
                <a:gd name="T12" fmla="*/ 689 w 838"/>
                <a:gd name="T13" fmla="*/ 405 h 692"/>
                <a:gd name="T14" fmla="*/ 689 w 838"/>
                <a:gd name="T15" fmla="*/ 690 h 692"/>
                <a:gd name="T16" fmla="*/ 397 w 838"/>
                <a:gd name="T17" fmla="*/ 690 h 692"/>
                <a:gd name="T18" fmla="*/ 426 w 838"/>
                <a:gd name="T19" fmla="*/ 605 h 692"/>
                <a:gd name="T20" fmla="*/ 346 w 838"/>
                <a:gd name="T21" fmla="*/ 540 h 692"/>
                <a:gd name="T22" fmla="*/ 261 w 838"/>
                <a:gd name="T23" fmla="*/ 606 h 692"/>
                <a:gd name="T24" fmla="*/ 289 w 838"/>
                <a:gd name="T25" fmla="*/ 690 h 692"/>
                <a:gd name="T26" fmla="*/ 0 w 838"/>
                <a:gd name="T27" fmla="*/ 690 h 692"/>
                <a:gd name="T28" fmla="*/ 0 w 838"/>
                <a:gd name="T29" fmla="*/ 0 h 6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38"/>
                <a:gd name="T46" fmla="*/ 0 h 692"/>
                <a:gd name="T47" fmla="*/ 838 w 838"/>
                <a:gd name="T48" fmla="*/ 692 h 6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38" h="692">
                  <a:moveTo>
                    <a:pt x="0" y="0"/>
                  </a:moveTo>
                  <a:lnTo>
                    <a:pt x="689" y="0"/>
                  </a:lnTo>
                  <a:cubicBezTo>
                    <a:pt x="689" y="0"/>
                    <a:pt x="690" y="248"/>
                    <a:pt x="689" y="294"/>
                  </a:cubicBezTo>
                  <a:cubicBezTo>
                    <a:pt x="718" y="340"/>
                    <a:pt x="724" y="277"/>
                    <a:pt x="771" y="271"/>
                  </a:cubicBezTo>
                  <a:cubicBezTo>
                    <a:pt x="818" y="265"/>
                    <a:pt x="838" y="302"/>
                    <a:pt x="838" y="353"/>
                  </a:cubicBezTo>
                  <a:cubicBezTo>
                    <a:pt x="838" y="404"/>
                    <a:pt x="823" y="431"/>
                    <a:pt x="778" y="433"/>
                  </a:cubicBezTo>
                  <a:cubicBezTo>
                    <a:pt x="733" y="435"/>
                    <a:pt x="715" y="370"/>
                    <a:pt x="689" y="405"/>
                  </a:cubicBezTo>
                  <a:cubicBezTo>
                    <a:pt x="689" y="547"/>
                    <a:pt x="689" y="690"/>
                    <a:pt x="689" y="690"/>
                  </a:cubicBezTo>
                  <a:cubicBezTo>
                    <a:pt x="689" y="690"/>
                    <a:pt x="438" y="692"/>
                    <a:pt x="397" y="690"/>
                  </a:cubicBezTo>
                  <a:cubicBezTo>
                    <a:pt x="367" y="651"/>
                    <a:pt x="426" y="640"/>
                    <a:pt x="426" y="605"/>
                  </a:cubicBezTo>
                  <a:cubicBezTo>
                    <a:pt x="426" y="570"/>
                    <a:pt x="408" y="539"/>
                    <a:pt x="346" y="540"/>
                  </a:cubicBezTo>
                  <a:cubicBezTo>
                    <a:pt x="284" y="541"/>
                    <a:pt x="261" y="567"/>
                    <a:pt x="261" y="606"/>
                  </a:cubicBezTo>
                  <a:cubicBezTo>
                    <a:pt x="261" y="645"/>
                    <a:pt x="322" y="648"/>
                    <a:pt x="289" y="690"/>
                  </a:cubicBezTo>
                  <a:cubicBezTo>
                    <a:pt x="145" y="690"/>
                    <a:pt x="0" y="690"/>
                    <a:pt x="0" y="690"/>
                  </a:cubicBez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42910" y="2071678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48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852243" y="1643050"/>
            <a:ext cx="2004498" cy="2007360"/>
            <a:chOff x="1852243" y="1643050"/>
            <a:chExt cx="2004498" cy="2007360"/>
          </a:xfrm>
        </p:grpSpPr>
        <p:sp>
          <p:nvSpPr>
            <p:cNvPr id="12" name="Freeform 37">
              <a:hlinkClick r:id="rId3" action="ppaction://hlinksldjump">
                <a:snd r:embed="rId4" name="chimes.wav" builtIn="1"/>
              </a:hlinkClick>
            </p:cNvPr>
            <p:cNvSpPr>
              <a:spLocks/>
            </p:cNvSpPr>
            <p:nvPr/>
          </p:nvSpPr>
          <p:spPr bwMode="auto">
            <a:xfrm>
              <a:off x="1852243" y="1643050"/>
              <a:ext cx="2004498" cy="2007360"/>
            </a:xfrm>
            <a:custGeom>
              <a:avLst/>
              <a:gdLst>
                <a:gd name="T0" fmla="*/ 690 w 840"/>
                <a:gd name="T1" fmla="*/ 0 h 840"/>
                <a:gd name="T2" fmla="*/ 690 w 840"/>
                <a:gd name="T3" fmla="*/ 286 h 840"/>
                <a:gd name="T4" fmla="*/ 768 w 840"/>
                <a:gd name="T5" fmla="*/ 272 h 840"/>
                <a:gd name="T6" fmla="*/ 840 w 840"/>
                <a:gd name="T7" fmla="*/ 342 h 840"/>
                <a:gd name="T8" fmla="*/ 774 w 840"/>
                <a:gd name="T9" fmla="*/ 424 h 840"/>
                <a:gd name="T10" fmla="*/ 690 w 840"/>
                <a:gd name="T11" fmla="*/ 394 h 840"/>
                <a:gd name="T12" fmla="*/ 690 w 840"/>
                <a:gd name="T13" fmla="*/ 688 h 840"/>
                <a:gd name="T14" fmla="*/ 406 w 840"/>
                <a:gd name="T15" fmla="*/ 688 h 840"/>
                <a:gd name="T16" fmla="*/ 432 w 840"/>
                <a:gd name="T17" fmla="*/ 773 h 840"/>
                <a:gd name="T18" fmla="*/ 345 w 840"/>
                <a:gd name="T19" fmla="*/ 840 h 840"/>
                <a:gd name="T20" fmla="*/ 263 w 840"/>
                <a:gd name="T21" fmla="*/ 775 h 840"/>
                <a:gd name="T22" fmla="*/ 294 w 840"/>
                <a:gd name="T23" fmla="*/ 688 h 840"/>
                <a:gd name="T24" fmla="*/ 0 w 840"/>
                <a:gd name="T25" fmla="*/ 688 h 840"/>
                <a:gd name="T26" fmla="*/ 0 w 840"/>
                <a:gd name="T27" fmla="*/ 400 h 840"/>
                <a:gd name="T28" fmla="*/ 82 w 840"/>
                <a:gd name="T29" fmla="*/ 425 h 840"/>
                <a:gd name="T30" fmla="*/ 152 w 840"/>
                <a:gd name="T31" fmla="*/ 346 h 840"/>
                <a:gd name="T32" fmla="*/ 90 w 840"/>
                <a:gd name="T33" fmla="*/ 270 h 840"/>
                <a:gd name="T34" fmla="*/ 2 w 840"/>
                <a:gd name="T35" fmla="*/ 289 h 840"/>
                <a:gd name="T36" fmla="*/ 2 w 840"/>
                <a:gd name="T37" fmla="*/ 1 h 840"/>
                <a:gd name="T38" fmla="*/ 690 w 840"/>
                <a:gd name="T39" fmla="*/ 0 h 8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0"/>
                <a:gd name="T61" fmla="*/ 0 h 840"/>
                <a:gd name="T62" fmla="*/ 840 w 840"/>
                <a:gd name="T63" fmla="*/ 840 h 8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0" h="840">
                  <a:moveTo>
                    <a:pt x="690" y="0"/>
                  </a:moveTo>
                  <a:cubicBezTo>
                    <a:pt x="690" y="77"/>
                    <a:pt x="690" y="172"/>
                    <a:pt x="690" y="286"/>
                  </a:cubicBezTo>
                  <a:cubicBezTo>
                    <a:pt x="712" y="338"/>
                    <a:pt x="712" y="276"/>
                    <a:pt x="768" y="272"/>
                  </a:cubicBezTo>
                  <a:cubicBezTo>
                    <a:pt x="824" y="268"/>
                    <a:pt x="840" y="290"/>
                    <a:pt x="840" y="342"/>
                  </a:cubicBezTo>
                  <a:cubicBezTo>
                    <a:pt x="840" y="394"/>
                    <a:pt x="832" y="422"/>
                    <a:pt x="774" y="424"/>
                  </a:cubicBezTo>
                  <a:cubicBezTo>
                    <a:pt x="716" y="426"/>
                    <a:pt x="726" y="364"/>
                    <a:pt x="690" y="394"/>
                  </a:cubicBezTo>
                  <a:cubicBezTo>
                    <a:pt x="690" y="434"/>
                    <a:pt x="688" y="598"/>
                    <a:pt x="690" y="688"/>
                  </a:cubicBezTo>
                  <a:cubicBezTo>
                    <a:pt x="690" y="688"/>
                    <a:pt x="455" y="688"/>
                    <a:pt x="406" y="688"/>
                  </a:cubicBezTo>
                  <a:cubicBezTo>
                    <a:pt x="371" y="720"/>
                    <a:pt x="429" y="729"/>
                    <a:pt x="432" y="773"/>
                  </a:cubicBezTo>
                  <a:cubicBezTo>
                    <a:pt x="435" y="817"/>
                    <a:pt x="396" y="840"/>
                    <a:pt x="345" y="840"/>
                  </a:cubicBezTo>
                  <a:cubicBezTo>
                    <a:pt x="294" y="840"/>
                    <a:pt x="263" y="818"/>
                    <a:pt x="263" y="775"/>
                  </a:cubicBezTo>
                  <a:cubicBezTo>
                    <a:pt x="263" y="732"/>
                    <a:pt x="316" y="730"/>
                    <a:pt x="294" y="688"/>
                  </a:cubicBezTo>
                  <a:cubicBezTo>
                    <a:pt x="153" y="688"/>
                    <a:pt x="59" y="688"/>
                    <a:pt x="0" y="688"/>
                  </a:cubicBezTo>
                  <a:cubicBezTo>
                    <a:pt x="0" y="622"/>
                    <a:pt x="0" y="442"/>
                    <a:pt x="0" y="400"/>
                  </a:cubicBezTo>
                  <a:cubicBezTo>
                    <a:pt x="38" y="362"/>
                    <a:pt x="47" y="425"/>
                    <a:pt x="82" y="425"/>
                  </a:cubicBezTo>
                  <a:cubicBezTo>
                    <a:pt x="117" y="425"/>
                    <a:pt x="153" y="408"/>
                    <a:pt x="152" y="346"/>
                  </a:cubicBezTo>
                  <a:cubicBezTo>
                    <a:pt x="151" y="284"/>
                    <a:pt x="124" y="272"/>
                    <a:pt x="90" y="270"/>
                  </a:cubicBezTo>
                  <a:cubicBezTo>
                    <a:pt x="56" y="268"/>
                    <a:pt x="26" y="344"/>
                    <a:pt x="2" y="289"/>
                  </a:cubicBezTo>
                  <a:cubicBezTo>
                    <a:pt x="2" y="145"/>
                    <a:pt x="2" y="1"/>
                    <a:pt x="2" y="1"/>
                  </a:cubicBezTo>
                  <a:cubicBezTo>
                    <a:pt x="116" y="2"/>
                    <a:pt x="554" y="1"/>
                    <a:pt x="690" y="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428860" y="2143116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60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214282" y="2923154"/>
            <a:ext cx="1995908" cy="2013087"/>
            <a:chOff x="214282" y="2923154"/>
            <a:chExt cx="1995908" cy="2013087"/>
          </a:xfrm>
        </p:grpSpPr>
        <p:sp>
          <p:nvSpPr>
            <p:cNvPr id="9" name="Freeform 2"/>
            <p:cNvSpPr>
              <a:spLocks/>
            </p:cNvSpPr>
            <p:nvPr/>
          </p:nvSpPr>
          <p:spPr bwMode="auto">
            <a:xfrm>
              <a:off x="214282" y="2923154"/>
              <a:ext cx="1995908" cy="2013087"/>
            </a:xfrm>
            <a:custGeom>
              <a:avLst/>
              <a:gdLst>
                <a:gd name="T0" fmla="*/ 0 w 837"/>
                <a:gd name="T1" fmla="*/ 151 h 842"/>
                <a:gd name="T2" fmla="*/ 278 w 837"/>
                <a:gd name="T3" fmla="*/ 151 h 842"/>
                <a:gd name="T4" fmla="*/ 260 w 837"/>
                <a:gd name="T5" fmla="*/ 73 h 842"/>
                <a:gd name="T6" fmla="*/ 337 w 837"/>
                <a:gd name="T7" fmla="*/ 0 h 842"/>
                <a:gd name="T8" fmla="*/ 424 w 837"/>
                <a:gd name="T9" fmla="*/ 61 h 842"/>
                <a:gd name="T10" fmla="*/ 400 w 837"/>
                <a:gd name="T11" fmla="*/ 151 h 842"/>
                <a:gd name="T12" fmla="*/ 687 w 837"/>
                <a:gd name="T13" fmla="*/ 151 h 842"/>
                <a:gd name="T14" fmla="*/ 685 w 837"/>
                <a:gd name="T15" fmla="*/ 436 h 842"/>
                <a:gd name="T16" fmla="*/ 770 w 837"/>
                <a:gd name="T17" fmla="*/ 410 h 842"/>
                <a:gd name="T18" fmla="*/ 837 w 837"/>
                <a:gd name="T19" fmla="*/ 497 h 842"/>
                <a:gd name="T20" fmla="*/ 772 w 837"/>
                <a:gd name="T21" fmla="*/ 579 h 842"/>
                <a:gd name="T22" fmla="*/ 685 w 837"/>
                <a:gd name="T23" fmla="*/ 548 h 842"/>
                <a:gd name="T24" fmla="*/ 685 w 837"/>
                <a:gd name="T25" fmla="*/ 842 h 842"/>
                <a:gd name="T26" fmla="*/ 397 w 837"/>
                <a:gd name="T27" fmla="*/ 842 h 842"/>
                <a:gd name="T28" fmla="*/ 422 w 837"/>
                <a:gd name="T29" fmla="*/ 760 h 842"/>
                <a:gd name="T30" fmla="*/ 343 w 837"/>
                <a:gd name="T31" fmla="*/ 690 h 842"/>
                <a:gd name="T32" fmla="*/ 267 w 837"/>
                <a:gd name="T33" fmla="*/ 752 h 842"/>
                <a:gd name="T34" fmla="*/ 286 w 837"/>
                <a:gd name="T35" fmla="*/ 840 h 842"/>
                <a:gd name="T36" fmla="*/ 0 w 837"/>
                <a:gd name="T37" fmla="*/ 840 h 842"/>
                <a:gd name="T38" fmla="*/ 0 w 837"/>
                <a:gd name="T39" fmla="*/ 151 h 8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7"/>
                <a:gd name="T61" fmla="*/ 0 h 842"/>
                <a:gd name="T62" fmla="*/ 837 w 837"/>
                <a:gd name="T63" fmla="*/ 842 h 84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7" h="842">
                  <a:moveTo>
                    <a:pt x="0" y="151"/>
                  </a:moveTo>
                  <a:cubicBezTo>
                    <a:pt x="77" y="151"/>
                    <a:pt x="164" y="151"/>
                    <a:pt x="278" y="151"/>
                  </a:cubicBezTo>
                  <a:cubicBezTo>
                    <a:pt x="330" y="129"/>
                    <a:pt x="264" y="129"/>
                    <a:pt x="260" y="73"/>
                  </a:cubicBezTo>
                  <a:cubicBezTo>
                    <a:pt x="256" y="17"/>
                    <a:pt x="285" y="0"/>
                    <a:pt x="337" y="0"/>
                  </a:cubicBezTo>
                  <a:cubicBezTo>
                    <a:pt x="389" y="0"/>
                    <a:pt x="426" y="2"/>
                    <a:pt x="424" y="61"/>
                  </a:cubicBezTo>
                  <a:cubicBezTo>
                    <a:pt x="422" y="120"/>
                    <a:pt x="370" y="115"/>
                    <a:pt x="400" y="151"/>
                  </a:cubicBezTo>
                  <a:cubicBezTo>
                    <a:pt x="440" y="151"/>
                    <a:pt x="597" y="153"/>
                    <a:pt x="687" y="151"/>
                  </a:cubicBezTo>
                  <a:cubicBezTo>
                    <a:pt x="687" y="151"/>
                    <a:pt x="685" y="387"/>
                    <a:pt x="685" y="436"/>
                  </a:cubicBezTo>
                  <a:cubicBezTo>
                    <a:pt x="717" y="471"/>
                    <a:pt x="726" y="413"/>
                    <a:pt x="770" y="410"/>
                  </a:cubicBezTo>
                  <a:cubicBezTo>
                    <a:pt x="814" y="407"/>
                    <a:pt x="837" y="446"/>
                    <a:pt x="837" y="497"/>
                  </a:cubicBezTo>
                  <a:cubicBezTo>
                    <a:pt x="837" y="548"/>
                    <a:pt x="815" y="579"/>
                    <a:pt x="772" y="579"/>
                  </a:cubicBezTo>
                  <a:cubicBezTo>
                    <a:pt x="729" y="579"/>
                    <a:pt x="727" y="526"/>
                    <a:pt x="685" y="548"/>
                  </a:cubicBezTo>
                  <a:cubicBezTo>
                    <a:pt x="685" y="689"/>
                    <a:pt x="685" y="783"/>
                    <a:pt x="685" y="842"/>
                  </a:cubicBezTo>
                  <a:cubicBezTo>
                    <a:pt x="619" y="842"/>
                    <a:pt x="439" y="842"/>
                    <a:pt x="397" y="842"/>
                  </a:cubicBezTo>
                  <a:cubicBezTo>
                    <a:pt x="359" y="804"/>
                    <a:pt x="422" y="795"/>
                    <a:pt x="422" y="760"/>
                  </a:cubicBezTo>
                  <a:cubicBezTo>
                    <a:pt x="422" y="725"/>
                    <a:pt x="405" y="689"/>
                    <a:pt x="343" y="690"/>
                  </a:cubicBezTo>
                  <a:cubicBezTo>
                    <a:pt x="281" y="691"/>
                    <a:pt x="269" y="718"/>
                    <a:pt x="267" y="752"/>
                  </a:cubicBezTo>
                  <a:cubicBezTo>
                    <a:pt x="265" y="786"/>
                    <a:pt x="341" y="816"/>
                    <a:pt x="286" y="840"/>
                  </a:cubicBezTo>
                  <a:cubicBezTo>
                    <a:pt x="142" y="840"/>
                    <a:pt x="14" y="839"/>
                    <a:pt x="0" y="840"/>
                  </a:cubicBezTo>
                  <a:cubicBezTo>
                    <a:pt x="1" y="726"/>
                    <a:pt x="1" y="287"/>
                    <a:pt x="0" y="151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72000" tIns="36000" rIns="72000" bIns="36000" anchor="t" anchorCtr="0"/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20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14348" y="3714752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Times New Roman" pitchFamily="18" charset="0"/>
                  <a:cs typeface="Times New Roman" pitchFamily="18" charset="0"/>
                </a:rPr>
                <a:t>36</a:t>
              </a:r>
              <a:endPara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183</Words>
  <Application>Microsoft Office PowerPoint</Application>
  <PresentationFormat>Экран (4:3)</PresentationFormat>
  <Paragraphs>125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Муниципальное автономное общеобразовательное учреждение  лицей №1 имени А.С.Пушкина города Томска Выполнила: Бондарь Елена Александровна, учитель начальных классов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ИНТЕРНЕТ - РЕСУРСЫ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40</cp:revision>
  <dcterms:created xsi:type="dcterms:W3CDTF">2014-02-26T13:49:58Z</dcterms:created>
  <dcterms:modified xsi:type="dcterms:W3CDTF">2014-04-07T06:01:39Z</dcterms:modified>
</cp:coreProperties>
</file>