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ФИЗКУЛЬТМИНУТКА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608512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ПОДПРЫГНЕМ НА НОСОЧКАХ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МЫ РОВНО 8 РАЗ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     И НА 2 РАЗА МЕНЬШЕ НАКЛОНИМСЯ СЕЙЧАС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6 РАЗ НОГОЮ ТОПНЕМ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И СТОЛЬКО ЖЕ РАЗ ХЛОПНЕМ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    ДОТЯНЕМСЯ ДО НЕБА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    ОДИН РАЗ ВЫСОКО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И В 5 РАЗ БОЛЬШЕ ЩЕЛКНЕМ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МЫ ПАЛЬЦАМИ ЛЕГКО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     ТЕПЕРЬ ВЗДОХНЕМ ГЛУБОКО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     И РУКИ РАЗВЕДЕМ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     ЗА ПАРТЫ ТИХО СЯДЕМ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     РЕШАТЬ ОПЯТЬ НАЧНЕМ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Ноут\Desktop\снежинк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052736"/>
            <a:ext cx="3923928" cy="5118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59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ФИЗКУЛЬТМИНУТКА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</dc:creator>
  <cp:lastModifiedBy>Ноут</cp:lastModifiedBy>
  <cp:revision>4</cp:revision>
  <dcterms:created xsi:type="dcterms:W3CDTF">2014-01-29T17:34:54Z</dcterms:created>
  <dcterms:modified xsi:type="dcterms:W3CDTF">2014-01-29T18:11:05Z</dcterms:modified>
</cp:coreProperties>
</file>