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843808" y="24208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43808" y="24928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Ноут\Desktop\фон снеж лучик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7280" y="332656"/>
            <a:ext cx="8352928" cy="62646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18648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от </a:t>
            </a:r>
            <a:r>
              <a:rPr lang="ru-RU" b="1" dirty="0" smtClean="0">
                <a:solidFill>
                  <a:srgbClr val="002060"/>
                </a:solidFill>
              </a:rPr>
              <a:t>ЗАЙКИ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3384376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608" y="1412776"/>
            <a:ext cx="1656000" cy="1656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48 : 4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03848" y="1412776"/>
            <a:ext cx="1656000" cy="165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56 : 7 </a:t>
            </a:r>
            <a:endParaRPr lang="ru-RU" sz="3200" dirty="0"/>
          </a:p>
        </p:txBody>
      </p:sp>
      <p:sp>
        <p:nvSpPr>
          <p:cNvPr id="10" name="Овал 9"/>
          <p:cNvSpPr/>
          <p:nvPr/>
        </p:nvSpPr>
        <p:spPr>
          <a:xfrm>
            <a:off x="5148064" y="1412776"/>
            <a:ext cx="1656000" cy="165600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60 : 2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95736" y="2852936"/>
            <a:ext cx="1656000" cy="1656000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80 </a:t>
            </a:r>
            <a:r>
              <a:rPr lang="ru-RU" sz="2800" b="1" dirty="0" smtClean="0">
                <a:solidFill>
                  <a:srgbClr val="002060"/>
                </a:solidFill>
              </a:rPr>
              <a:t>: 40 </a:t>
            </a:r>
            <a:endParaRPr lang="ru-RU" sz="2800" dirty="0"/>
          </a:p>
        </p:txBody>
      </p:sp>
      <p:sp>
        <p:nvSpPr>
          <p:cNvPr id="12" name="Овал 11"/>
          <p:cNvSpPr/>
          <p:nvPr/>
        </p:nvSpPr>
        <p:spPr>
          <a:xfrm>
            <a:off x="4211960" y="2924944"/>
            <a:ext cx="1656000" cy="1656000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98 </a:t>
            </a:r>
            <a:r>
              <a:rPr lang="ru-RU" sz="2800" b="1" dirty="0" smtClean="0">
                <a:solidFill>
                  <a:srgbClr val="002060"/>
                </a:solidFill>
              </a:rPr>
              <a:t>: 14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оут\Desktop\фон 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7519"/>
            <a:ext cx="8759789" cy="64618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ПОДБОР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ПРЕДПОЛОЖИМ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ПРОВЕРИМ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ЗНАЧИТ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Задание от ЗАЙКИ </vt:lpstr>
      <vt:lpstr>ПОДБОР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от ЛУЧИКА </dc:title>
  <dc:creator>Ноут</dc:creator>
  <cp:lastModifiedBy>Ноут</cp:lastModifiedBy>
  <cp:revision>7</cp:revision>
  <dcterms:created xsi:type="dcterms:W3CDTF">2014-01-29T16:33:45Z</dcterms:created>
  <dcterms:modified xsi:type="dcterms:W3CDTF">2014-01-29T17:31:51Z</dcterms:modified>
</cp:coreProperties>
</file>