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оут\Desktop\фон снеж луч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748464" cy="62646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918648" cy="25202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от ЛУЧИКА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Какую геометрическую фигуру можно нарисовать на воде?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212976"/>
            <a:ext cx="3960440" cy="3168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Ноут\Desktop\круги на вод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140968"/>
            <a:ext cx="4032448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Задание от ЛУЧИКА Какую геометрическую фигуру можно нарисовать на воде?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от ЛУЧИКА </dc:title>
  <dc:creator>Ноут</dc:creator>
  <cp:lastModifiedBy>Ноут</cp:lastModifiedBy>
  <cp:revision>3</cp:revision>
  <dcterms:created xsi:type="dcterms:W3CDTF">2014-01-29T16:33:45Z</dcterms:created>
  <dcterms:modified xsi:type="dcterms:W3CDTF">2014-01-29T16:52:30Z</dcterms:modified>
</cp:coreProperties>
</file>