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36912"/>
            <a:ext cx="7884120" cy="37580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>Официальное название игр: </a:t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XXII зимние Олимпийские игры в г. Сочи 2014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75656" y="2348880"/>
            <a:ext cx="6473806" cy="404612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 ОЛИМПИЙСКИЕ ЧАСЫ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3528" y="2276872"/>
            <a:ext cx="4176464" cy="21308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892480" cy="15121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СИМВОЛИКА ОЛИМПИЙСКИХ ИГР</a:t>
            </a:r>
            <a:r>
              <a:rPr lang="ru-RU" sz="49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ЦВЕТА ЭКИПИРОВКИ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644008" y="3356992"/>
            <a:ext cx="4176464" cy="2784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2636912"/>
            <a:ext cx="4128457" cy="30963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748464" cy="151216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СИМВОЛИКА ОЛИМПИЙСКИХ ИГР</a:t>
            </a:r>
            <a:r>
              <a:rPr lang="ru-RU" sz="49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ЧАША И ФАКЕЛ</a:t>
            </a:r>
            <a:endParaRPr lang="ru-RU" sz="4900" b="1" dirty="0">
              <a:solidFill>
                <a:srgbClr val="FFFF00"/>
              </a:solidFill>
            </a:endParaRPr>
          </a:p>
        </p:txBody>
      </p:sp>
      <p:pic>
        <p:nvPicPr>
          <p:cNvPr id="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364088" y="2242668"/>
            <a:ext cx="3241396" cy="3754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85214" y="2132856"/>
            <a:ext cx="6421643" cy="42621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ОЛИМПИЙСКАЯ ЭМБЛЕМА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55576" y="1988840"/>
            <a:ext cx="7776864" cy="41764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8424936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ТАЛИСМАНЫ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ОЛИМПИАДЫ </a:t>
            </a:r>
            <a:b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 СОЧИ 2014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03647" y="2132856"/>
            <a:ext cx="6700405" cy="43924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ТАЛИСМАНЫ ОЛИМПИАДЫ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ТАЛИСМАНЫ ПАРАЛИМПИЙСКИХ ИГР 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16832"/>
            <a:ext cx="682059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" y="0"/>
            <a:ext cx="9218045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</a:t>
            </a:r>
            <a:endParaRPr lang="ru-RU" dirty="0"/>
          </a:p>
        </p:txBody>
      </p:sp>
      <p:pic>
        <p:nvPicPr>
          <p:cNvPr id="1026" name="Picture 2" descr="C:\Users\Администратор\Desktop\сочи 1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59483" y="2132856"/>
            <a:ext cx="6588732" cy="43924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ru-RU" sz="4900" b="1" dirty="0" smtClean="0">
                <a:solidFill>
                  <a:srgbClr val="FFFF00"/>
                </a:solidFill>
                <a:cs typeface="Times New Roman" pitchFamily="18" charset="0"/>
              </a:rPr>
              <a:t>МЕДАЛИ ОЛИМПИАДЫ </a:t>
            </a:r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Официальное название игр:  XXII зимние Олимпийские игры в г. Сочи 2014 </vt:lpstr>
      <vt:lpstr>  ОЛИМПИЙСКИЕ ЧАСЫ  </vt:lpstr>
      <vt:lpstr> СИМВОЛИКА ОЛИМПИЙСКИХ ИГР ЦВЕТА ЭКИПИРОВКИ</vt:lpstr>
      <vt:lpstr> СИМВОЛИКА ОЛИМПИЙСКИХ ИГР ЧАША И ФАКЕЛ</vt:lpstr>
      <vt:lpstr>  ОЛИМПИЙСКАЯ ЭМБЛЕМА  </vt:lpstr>
      <vt:lpstr>  ТАЛИСМАНЫ ОЛИМПИАДЫ   СОЧИ 2014 </vt:lpstr>
      <vt:lpstr>  ТАЛИСМАНЫ ОЛИМПИАДЫ  </vt:lpstr>
      <vt:lpstr>  ТАЛИСМАНЫ ПАРАЛИМПИЙСКИХ ИГР   </vt:lpstr>
      <vt:lpstr>  МЕДАЛИ ОЛИМПИАДЫ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Официальное название игр:  XXII зимние Олимпийские игры в г. Сочи 2014 </dc:title>
  <dc:creator>Администратор</dc:creator>
  <cp:lastModifiedBy>Дмитрий Каленюк</cp:lastModifiedBy>
  <cp:revision>8</cp:revision>
  <dcterms:created xsi:type="dcterms:W3CDTF">2014-01-29T11:15:37Z</dcterms:created>
  <dcterms:modified xsi:type="dcterms:W3CDTF">2014-01-29T12:20:47Z</dcterms:modified>
</cp:coreProperties>
</file>