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0" r:id="rId3"/>
    <p:sldId id="271" r:id="rId4"/>
    <p:sldId id="259" r:id="rId5"/>
    <p:sldId id="262" r:id="rId6"/>
    <p:sldId id="263" r:id="rId7"/>
    <p:sldId id="274" r:id="rId8"/>
    <p:sldId id="275" r:id="rId9"/>
    <p:sldId id="264" r:id="rId10"/>
    <p:sldId id="265" r:id="rId11"/>
    <p:sldId id="27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E947-6FDA-4B10-A62E-732EDFFD700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DE399-C6DA-479D-A1AF-92872D93B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40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DE399-C6DA-479D-A1AF-92872D93B45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42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1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23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09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69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6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1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99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9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0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21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0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1751-3847-4828-9A8A-B4CB1B120FAB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233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411163"/>
            <a:ext cx="8620125" cy="603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4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555625"/>
            <a:ext cx="8543925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5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800" smtClean="0"/>
          </a:p>
          <a:p>
            <a:r>
              <a:rPr lang="en-US" sz="4800" smtClean="0"/>
              <a:t>13 </a:t>
            </a:r>
            <a:r>
              <a:rPr lang="en-US" sz="4800" dirty="0" smtClean="0"/>
              <a:t>c</a:t>
            </a:r>
            <a:r>
              <a:rPr lang="ru-RU" sz="4800" dirty="0" smtClean="0"/>
              <a:t>м</a:t>
            </a:r>
            <a:r>
              <a:rPr lang="en-US" sz="4800" dirty="0" smtClean="0"/>
              <a:t>                                   </a:t>
            </a:r>
            <a:r>
              <a:rPr lang="ru-RU" sz="4800" dirty="0" smtClean="0"/>
              <a:t>6см</a:t>
            </a:r>
            <a:r>
              <a:rPr lang="en-US" sz="4800" dirty="0" smtClean="0"/>
              <a:t>        </a:t>
            </a:r>
          </a:p>
          <a:p>
            <a:r>
              <a:rPr lang="en-US" sz="4800" dirty="0" smtClean="0"/>
              <a:t>12</a:t>
            </a:r>
            <a:r>
              <a:rPr lang="ru-RU" sz="4800" dirty="0" smtClean="0"/>
              <a:t>см</a:t>
            </a:r>
            <a:r>
              <a:rPr lang="en-US" sz="4800" dirty="0" smtClean="0"/>
              <a:t>                                    </a:t>
            </a:r>
            <a:r>
              <a:rPr lang="ru-RU" sz="4800" dirty="0" smtClean="0"/>
              <a:t>14см</a:t>
            </a:r>
            <a:r>
              <a:rPr lang="en-US" sz="4800" dirty="0" smtClean="0"/>
              <a:t>    </a:t>
            </a:r>
          </a:p>
          <a:p>
            <a:r>
              <a:rPr lang="en-US" sz="4800" dirty="0" smtClean="0"/>
              <a:t>6</a:t>
            </a:r>
            <a:r>
              <a:rPr lang="ru-RU" sz="4800" dirty="0" smtClean="0"/>
              <a:t>см</a:t>
            </a:r>
            <a:r>
              <a:rPr lang="en-US" sz="4800" dirty="0" smtClean="0"/>
              <a:t>                                      </a:t>
            </a:r>
            <a:r>
              <a:rPr lang="ru-RU" sz="4800" dirty="0" smtClean="0"/>
              <a:t>10см</a:t>
            </a:r>
            <a:r>
              <a:rPr lang="en-US" sz="4800" dirty="0" smtClean="0"/>
              <a:t>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21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055813"/>
            <a:ext cx="8405813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80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Разгадайте закономерность, по которой записаны ряды чисел и продолжайте ряд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3, 6, 9..</a:t>
            </a:r>
          </a:p>
          <a:p>
            <a:r>
              <a:rPr lang="ru-RU" sz="4400" dirty="0" smtClean="0"/>
              <a:t>4, 8, 12…</a:t>
            </a:r>
          </a:p>
          <a:p>
            <a:r>
              <a:rPr lang="ru-RU" sz="4400" dirty="0" smtClean="0"/>
              <a:t>2, 3, 5, 8,…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750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Замените величины </a:t>
            </a:r>
            <a:br>
              <a:rPr lang="ru-RU" dirty="0" smtClean="0"/>
            </a:br>
            <a:r>
              <a:rPr lang="ru-RU" dirty="0" smtClean="0"/>
              <a:t>(ответы записывайте в тетрадях)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7дм 6см= …см</a:t>
            </a:r>
          </a:p>
          <a:p>
            <a:r>
              <a:rPr lang="ru-RU" sz="4400" dirty="0" smtClean="0"/>
              <a:t>5м =…см</a:t>
            </a:r>
          </a:p>
          <a:p>
            <a:r>
              <a:rPr lang="ru-RU" sz="4400" dirty="0" smtClean="0"/>
              <a:t>4м = …</a:t>
            </a:r>
            <a:r>
              <a:rPr lang="ru-RU" sz="4400" dirty="0" err="1" smtClean="0"/>
              <a:t>дм</a:t>
            </a:r>
            <a:endParaRPr lang="ru-RU" sz="4400" dirty="0" smtClean="0"/>
          </a:p>
          <a:p>
            <a:r>
              <a:rPr lang="ru-RU" sz="4400" dirty="0" smtClean="0"/>
              <a:t>35см =…</a:t>
            </a:r>
            <a:r>
              <a:rPr lang="ru-RU" sz="4400" dirty="0" err="1" smtClean="0"/>
              <a:t>дм</a:t>
            </a:r>
            <a:r>
              <a:rPr lang="ru-RU" sz="4400" dirty="0" smtClean="0"/>
              <a:t> …см</a:t>
            </a:r>
          </a:p>
          <a:p>
            <a:r>
              <a:rPr lang="ru-RU" sz="4400" dirty="0" smtClean="0"/>
              <a:t>40см =…</a:t>
            </a:r>
            <a:r>
              <a:rPr lang="ru-RU" sz="4400" dirty="0" err="1" smtClean="0"/>
              <a:t>дм</a:t>
            </a:r>
            <a:endParaRPr lang="ru-RU" sz="4400" dirty="0" smtClean="0"/>
          </a:p>
          <a:p>
            <a:r>
              <a:rPr lang="ru-RU" sz="4400" dirty="0" smtClean="0"/>
              <a:t>(</a:t>
            </a:r>
            <a:r>
              <a:rPr lang="ru-RU" sz="4400" dirty="0" err="1" smtClean="0"/>
              <a:t>К.б</a:t>
            </a:r>
            <a:r>
              <a:rPr lang="ru-RU" sz="4400" dirty="0" smtClean="0"/>
              <a:t>.)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29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452438"/>
            <a:ext cx="8020050" cy="595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9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304800"/>
            <a:ext cx="8535987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5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412750"/>
            <a:ext cx="8899525" cy="60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называется это геометрическая фигура?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6200000" flipV="1">
            <a:off x="2123728" y="2708920"/>
            <a:ext cx="2160240" cy="1008112"/>
          </a:xfrm>
          <a:prstGeom prst="bent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17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называется это фигура?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420888"/>
            <a:ext cx="4392488" cy="244827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95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509000" cy="616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20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80</Words>
  <Application>Microsoft Office PowerPoint</Application>
  <PresentationFormat>Экран (4:3)</PresentationFormat>
  <Paragraphs>19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Разгадайте закономерность, по которой записаны ряды чисел и продолжайте ряд </vt:lpstr>
      <vt:lpstr>Замените величины  (ответы записывайте в тетрадях)</vt:lpstr>
      <vt:lpstr>Презентация PowerPoint</vt:lpstr>
      <vt:lpstr>Презентация PowerPoint</vt:lpstr>
      <vt:lpstr>Презентация PowerPoint</vt:lpstr>
      <vt:lpstr>Как называется это геометрическая фигура?</vt:lpstr>
      <vt:lpstr>Как называется это фигура?</vt:lpstr>
      <vt:lpstr>Презентация PowerPoint</vt:lpstr>
      <vt:lpstr>Презентация PowerPoint</vt:lpstr>
      <vt:lpstr>Проверьте: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Nuria</dc:creator>
  <cp:lastModifiedBy>Nuria</cp:lastModifiedBy>
  <cp:revision>11</cp:revision>
  <dcterms:created xsi:type="dcterms:W3CDTF">2013-12-17T10:13:35Z</dcterms:created>
  <dcterms:modified xsi:type="dcterms:W3CDTF">2013-12-19T11:11:06Z</dcterms:modified>
</cp:coreProperties>
</file>