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00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>
        <p:scale>
          <a:sx n="44" d="100"/>
          <a:sy n="44" d="100"/>
        </p:scale>
        <p:origin x="-854" y="-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1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7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6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1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7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8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1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0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31E8-1349-47E6-9C5E-94B5E39518DE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90E2-9D59-49BA-BC09-E5B64C274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46414"/>
            <a:ext cx="9144000" cy="1066021"/>
          </a:xfrm>
          <a:solidFill>
            <a:srgbClr val="FF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dirty="0" smtClean="0"/>
              <a:t>Олимпийский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endParaRPr lang="ru-RU" sz="4400" dirty="0" smtClean="0"/>
          </a:p>
          <a:p>
            <a:r>
              <a:rPr lang="ru-RU" sz="4400" dirty="0" smtClean="0"/>
              <a:t>Сложение вида 73 + 27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166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Задание Мишки: Помогите посчитать яблоки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00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Давайте решим задачи № 3 и №4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8619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леопарда: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 горах необходимо проложить лыжную трассу. Воспользуйся заданием №6 и начерти свой вариант в тетради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7413" y="1825625"/>
            <a:ext cx="3106737" cy="4351338"/>
          </a:xfrm>
        </p:spPr>
      </p:pic>
    </p:spTree>
    <p:extLst>
      <p:ext uri="{BB962C8B-B14F-4D97-AF65-F5344CB8AC3E}">
        <p14:creationId xmlns:p14="http://schemas.microsoft.com/office/powerpoint/2010/main" val="21754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ru-RU" dirty="0" smtClean="0"/>
              <a:t>Молодцы, ребята! Вы </a:t>
            </a:r>
            <a:r>
              <a:rPr lang="ru-RU" smtClean="0"/>
              <a:t>отлично поработали!</a:t>
            </a: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3" y="1828799"/>
            <a:ext cx="6929437" cy="4557713"/>
          </a:xfrm>
        </p:spPr>
      </p:pic>
    </p:spTree>
    <p:extLst>
      <p:ext uri="{BB962C8B-B14F-4D97-AF65-F5344CB8AC3E}">
        <p14:creationId xmlns:p14="http://schemas.microsoft.com/office/powerpoint/2010/main" val="39973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91556"/>
            <a:ext cx="4572000" cy="341947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12024" y="2296461"/>
            <a:ext cx="3664786" cy="313932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Быстрее. </a:t>
            </a:r>
            <a:endParaRPr lang="ru-RU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Точнее</a:t>
            </a:r>
            <a:r>
              <a:rPr lang="ru-RU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</a:p>
          <a:p>
            <a:pPr algn="ctr"/>
            <a:r>
              <a:rPr lang="ru-RU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Умнее.</a:t>
            </a:r>
            <a:endParaRPr lang="ru-RU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8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89" y="365125"/>
            <a:ext cx="7813964" cy="5869420"/>
          </a:xfrm>
        </p:spPr>
      </p:pic>
    </p:spTree>
    <p:extLst>
      <p:ext uri="{BB962C8B-B14F-4D97-AF65-F5344CB8AC3E}">
        <p14:creationId xmlns:p14="http://schemas.microsoft.com/office/powerpoint/2010/main" val="7629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Задание зайки: Попробуй объяснить как решить пример вида 73+27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800" b="1" baseline="-25000" dirty="0"/>
              <a:t>73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800" b="1" baseline="-25000" dirty="0" smtClean="0"/>
              <a:t>27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7833" y="2028306"/>
            <a:ext cx="3705167" cy="4505498"/>
          </a:xfrm>
        </p:spPr>
      </p:pic>
      <p:sp>
        <p:nvSpPr>
          <p:cNvPr id="2" name="Прямоугольник 1"/>
          <p:cNvSpPr/>
          <p:nvPr/>
        </p:nvSpPr>
        <p:spPr>
          <a:xfrm>
            <a:off x="1856510" y="3253148"/>
            <a:ext cx="872836" cy="748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29346" y="4849091"/>
            <a:ext cx="1371599" cy="138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1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gradFill>
            <a:gsLst>
              <a:gs pos="0">
                <a:srgbClr val="FF99FF"/>
              </a:gs>
              <a:gs pos="74000">
                <a:srgbClr val="FF0000"/>
              </a:gs>
              <a:gs pos="83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00F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Олимпийская разминка</a:t>
            </a:r>
            <a:endParaRPr lang="ru-RU" sz="6000" b="1" dirty="0">
              <a:solidFill>
                <a:srgbClr val="0000FF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91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Хоккей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6255" y="2244436"/>
            <a:ext cx="3435927" cy="4336471"/>
          </a:xfrm>
        </p:spPr>
      </p:pic>
    </p:spTree>
    <p:extLst>
      <p:ext uri="{BB962C8B-B14F-4D97-AF65-F5344CB8AC3E}">
        <p14:creationId xmlns:p14="http://schemas.microsoft.com/office/powerpoint/2010/main" val="3146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5496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Лыжные гонки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357745" y="2064327"/>
            <a:ext cx="9725891" cy="3352800"/>
          </a:xfrm>
          <a:custGeom>
            <a:avLst/>
            <a:gdLst>
              <a:gd name="connsiteX0" fmla="*/ 9725891 w 9725891"/>
              <a:gd name="connsiteY0" fmla="*/ 0 h 3352800"/>
              <a:gd name="connsiteX1" fmla="*/ 8894619 w 9725891"/>
              <a:gd name="connsiteY1" fmla="*/ 304800 h 3352800"/>
              <a:gd name="connsiteX2" fmla="*/ 8908473 w 9725891"/>
              <a:gd name="connsiteY2" fmla="*/ 304800 h 3352800"/>
              <a:gd name="connsiteX3" fmla="*/ 8160328 w 9725891"/>
              <a:gd name="connsiteY3" fmla="*/ 720437 h 3352800"/>
              <a:gd name="connsiteX4" fmla="*/ 7606146 w 9725891"/>
              <a:gd name="connsiteY4" fmla="*/ 1648691 h 3352800"/>
              <a:gd name="connsiteX5" fmla="*/ 6982691 w 9725891"/>
              <a:gd name="connsiteY5" fmla="*/ 1676400 h 3352800"/>
              <a:gd name="connsiteX6" fmla="*/ 6220691 w 9725891"/>
              <a:gd name="connsiteY6" fmla="*/ 568037 h 3352800"/>
              <a:gd name="connsiteX7" fmla="*/ 5417128 w 9725891"/>
              <a:gd name="connsiteY7" fmla="*/ 429491 h 3352800"/>
              <a:gd name="connsiteX8" fmla="*/ 4738255 w 9725891"/>
              <a:gd name="connsiteY8" fmla="*/ 817418 h 3352800"/>
              <a:gd name="connsiteX9" fmla="*/ 4308764 w 9725891"/>
              <a:gd name="connsiteY9" fmla="*/ 1648691 h 3352800"/>
              <a:gd name="connsiteX10" fmla="*/ 4253346 w 9725891"/>
              <a:gd name="connsiteY10" fmla="*/ 2632364 h 3352800"/>
              <a:gd name="connsiteX11" fmla="*/ 3061855 w 9725891"/>
              <a:gd name="connsiteY11" fmla="*/ 2770909 h 3352800"/>
              <a:gd name="connsiteX12" fmla="*/ 2964873 w 9725891"/>
              <a:gd name="connsiteY12" fmla="*/ 1468582 h 3352800"/>
              <a:gd name="connsiteX13" fmla="*/ 2189019 w 9725891"/>
              <a:gd name="connsiteY13" fmla="*/ 554182 h 3352800"/>
              <a:gd name="connsiteX14" fmla="*/ 1080655 w 9725891"/>
              <a:gd name="connsiteY14" fmla="*/ 1122218 h 3352800"/>
              <a:gd name="connsiteX15" fmla="*/ 858982 w 9725891"/>
              <a:gd name="connsiteY15" fmla="*/ 2369128 h 3352800"/>
              <a:gd name="connsiteX16" fmla="*/ 0 w 9725891"/>
              <a:gd name="connsiteY16" fmla="*/ 3352800 h 3352800"/>
              <a:gd name="connsiteX17" fmla="*/ 0 w 9725891"/>
              <a:gd name="connsiteY17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25891" h="3352800">
                <a:moveTo>
                  <a:pt x="9725891" y="0"/>
                </a:moveTo>
                <a:lnTo>
                  <a:pt x="8894619" y="304800"/>
                </a:lnTo>
                <a:cubicBezTo>
                  <a:pt x="8758383" y="355600"/>
                  <a:pt x="9030855" y="235527"/>
                  <a:pt x="8908473" y="304800"/>
                </a:cubicBezTo>
                <a:cubicBezTo>
                  <a:pt x="8786091" y="374073"/>
                  <a:pt x="8377383" y="496455"/>
                  <a:pt x="8160328" y="720437"/>
                </a:cubicBezTo>
                <a:cubicBezTo>
                  <a:pt x="7943273" y="944419"/>
                  <a:pt x="7802419" y="1489364"/>
                  <a:pt x="7606146" y="1648691"/>
                </a:cubicBezTo>
                <a:cubicBezTo>
                  <a:pt x="7409873" y="1808018"/>
                  <a:pt x="7213600" y="1856509"/>
                  <a:pt x="6982691" y="1676400"/>
                </a:cubicBezTo>
                <a:cubicBezTo>
                  <a:pt x="6751782" y="1496291"/>
                  <a:pt x="6481618" y="775855"/>
                  <a:pt x="6220691" y="568037"/>
                </a:cubicBezTo>
                <a:cubicBezTo>
                  <a:pt x="5959764" y="360219"/>
                  <a:pt x="5664201" y="387928"/>
                  <a:pt x="5417128" y="429491"/>
                </a:cubicBezTo>
                <a:cubicBezTo>
                  <a:pt x="5170055" y="471055"/>
                  <a:pt x="4922982" y="614218"/>
                  <a:pt x="4738255" y="817418"/>
                </a:cubicBezTo>
                <a:cubicBezTo>
                  <a:pt x="4553528" y="1020618"/>
                  <a:pt x="4389582" y="1346200"/>
                  <a:pt x="4308764" y="1648691"/>
                </a:cubicBezTo>
                <a:cubicBezTo>
                  <a:pt x="4227946" y="1951182"/>
                  <a:pt x="4461164" y="2445328"/>
                  <a:pt x="4253346" y="2632364"/>
                </a:cubicBezTo>
                <a:cubicBezTo>
                  <a:pt x="4045528" y="2819400"/>
                  <a:pt x="3276600" y="2964873"/>
                  <a:pt x="3061855" y="2770909"/>
                </a:cubicBezTo>
                <a:cubicBezTo>
                  <a:pt x="2847110" y="2576945"/>
                  <a:pt x="3110346" y="1838036"/>
                  <a:pt x="2964873" y="1468582"/>
                </a:cubicBezTo>
                <a:cubicBezTo>
                  <a:pt x="2819400" y="1099128"/>
                  <a:pt x="2503055" y="611909"/>
                  <a:pt x="2189019" y="554182"/>
                </a:cubicBezTo>
                <a:cubicBezTo>
                  <a:pt x="1874983" y="496455"/>
                  <a:pt x="1302328" y="819727"/>
                  <a:pt x="1080655" y="1122218"/>
                </a:cubicBezTo>
                <a:cubicBezTo>
                  <a:pt x="858982" y="1424709"/>
                  <a:pt x="1039091" y="1997364"/>
                  <a:pt x="858982" y="2369128"/>
                </a:cubicBezTo>
                <a:cubicBezTo>
                  <a:pt x="678873" y="2740892"/>
                  <a:pt x="0" y="3352800"/>
                  <a:pt x="0" y="3352800"/>
                </a:cubicBezTo>
                <a:lnTo>
                  <a:pt x="0" y="335280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87" y="3221705"/>
            <a:ext cx="865707" cy="71939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627946" y="3200400"/>
            <a:ext cx="1191716" cy="96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63+30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57038" y="4242261"/>
            <a:ext cx="1369953" cy="1174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70-40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72768" y="4829694"/>
            <a:ext cx="1369953" cy="1174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67+3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972062" y="2199240"/>
            <a:ext cx="1369953" cy="1174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25-12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952530" y="3198953"/>
            <a:ext cx="1369953" cy="1174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18+24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228806" y="2828098"/>
            <a:ext cx="1369953" cy="1174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50-4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728738" y="2509921"/>
            <a:ext cx="1369953" cy="1174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45+15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358649" y="1771167"/>
            <a:ext cx="1369953" cy="1174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93-0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470" y="3227862"/>
            <a:ext cx="1512916" cy="2095500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5980378" y="1784789"/>
            <a:ext cx="1369953" cy="1174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31+9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56218"/>
            <a:ext cx="1584176" cy="14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3.7037E-7 L 0.1125 -0.23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5 -0.23842 L 0.24661 -0.36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61 -0.36505 L 0.31028 0.27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9 0.27801 L 0.31029 0.23333 C 0.31029 0.21435 0.34597 0.18611 0.37514 0.18611 L 0.44024 0.18611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89 0.17986 L 0.44661 -0.474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61 -0.47454 L 0.59427 -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427 -0.32245 L 0.6888 -0.365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8 -0.36505 L 0.82161 -0.45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Задание Зайки: Попробуй объяснить как решить пример вида 73+27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800" b="1" baseline="-25000" dirty="0"/>
              <a:t>73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800" b="1" baseline="-25000" dirty="0" smtClean="0"/>
              <a:t>27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7833" y="2028306"/>
            <a:ext cx="3705167" cy="4505498"/>
          </a:xfrm>
        </p:spPr>
      </p:pic>
      <p:sp>
        <p:nvSpPr>
          <p:cNvPr id="2" name="Прямоугольник 1"/>
          <p:cNvSpPr/>
          <p:nvPr/>
        </p:nvSpPr>
        <p:spPr>
          <a:xfrm>
            <a:off x="1856510" y="3253148"/>
            <a:ext cx="872836" cy="748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29346" y="4849091"/>
            <a:ext cx="1371599" cy="1385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4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А теперь попробуем решить такие же примеры.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66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Откройте учебники на странице 16 и выполните №1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04" y="1825625"/>
            <a:ext cx="3579991" cy="4351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8601" y="4001294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0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114</Words>
  <Application>Microsoft Office PowerPoint</Application>
  <PresentationFormat>Произвольный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Олимпийский урок</vt:lpstr>
      <vt:lpstr>Презентация PowerPoint</vt:lpstr>
      <vt:lpstr>Презентация PowerPoint</vt:lpstr>
      <vt:lpstr>Задание зайки: Попробуй объяснить как решить пример вида 73+27</vt:lpstr>
      <vt:lpstr>Презентация PowerPoint</vt:lpstr>
      <vt:lpstr>Хоккей</vt:lpstr>
      <vt:lpstr>Лыжные гонки</vt:lpstr>
      <vt:lpstr>Задание Зайки: Попробуй объяснить как решить пример вида 73+27</vt:lpstr>
      <vt:lpstr>А теперь попробуем решить такие же примеры.</vt:lpstr>
      <vt:lpstr>Задание Мишки: Помогите посчитать яблоки</vt:lpstr>
      <vt:lpstr>Задание леопарда: </vt:lpstr>
      <vt:lpstr>Молодцы, ребята! Вы отлично поработали!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Олимпийский урок</dc:title>
  <dc:creator>Светлана</dc:creator>
  <cp:lastModifiedBy>Светлана</cp:lastModifiedBy>
  <cp:revision>20</cp:revision>
  <dcterms:created xsi:type="dcterms:W3CDTF">2014-01-27T15:55:20Z</dcterms:created>
  <dcterms:modified xsi:type="dcterms:W3CDTF">2014-03-26T09:49:53Z</dcterms:modified>
</cp:coreProperties>
</file>