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77" r:id="rId4"/>
    <p:sldId id="259" r:id="rId5"/>
    <p:sldId id="268" r:id="rId6"/>
    <p:sldId id="282" r:id="rId7"/>
    <p:sldId id="263" r:id="rId8"/>
    <p:sldId id="275" r:id="rId9"/>
    <p:sldId id="269" r:id="rId10"/>
    <p:sldId id="270" r:id="rId11"/>
    <p:sldId id="271" r:id="rId12"/>
    <p:sldId id="283" r:id="rId13"/>
    <p:sldId id="272" r:id="rId14"/>
    <p:sldId id="279" r:id="rId15"/>
    <p:sldId id="280" r:id="rId16"/>
    <p:sldId id="281" r:id="rId17"/>
    <p:sldId id="276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1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276872"/>
            <a:ext cx="7056438" cy="1069975"/>
          </a:xfrm>
        </p:spPr>
        <p:txBody>
          <a:bodyPr>
            <a:normAutofit/>
          </a:bodyPr>
          <a:lstStyle/>
          <a:p>
            <a:r>
              <a:rPr lang="ru-RU" altLang="ru-RU" sz="6000" b="1" dirty="0" smtClean="0">
                <a:solidFill>
                  <a:srgbClr val="820000"/>
                </a:solidFill>
              </a:rPr>
              <a:t>МАТЕМАТИКА</a:t>
            </a:r>
            <a:endParaRPr lang="ru-RU" altLang="ru-RU" sz="6000" b="1" dirty="0">
              <a:solidFill>
                <a:srgbClr val="82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4365104"/>
            <a:ext cx="6337076" cy="1873771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/>
          </a:p>
        </p:txBody>
      </p:sp>
      <p:pic>
        <p:nvPicPr>
          <p:cNvPr id="4" name="Picture 2" descr="http://www.nastol.com.ua/pic/201105/640x480/nastol.com.ua-12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6" y="116632"/>
            <a:ext cx="8745720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2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1 2 3 4 5 6 7 8 9 0</a:t>
            </a:r>
            <a:endParaRPr kumimoji="0" lang="ru-RU" sz="86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0 1 2 3 4 5 6 7 8 9</a:t>
            </a:r>
            <a:endParaRPr kumimoji="0" lang="ru-RU" sz="86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899592" y="1032070"/>
            <a:ext cx="4680520" cy="496855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8072" name="Oval 8"/>
          <p:cNvSpPr>
            <a:spLocks noChangeArrowheads="1"/>
          </p:cNvSpPr>
          <p:nvPr/>
        </p:nvSpPr>
        <p:spPr bwMode="auto">
          <a:xfrm rot="1769259">
            <a:off x="2273675" y="862323"/>
            <a:ext cx="2848687" cy="5308047"/>
          </a:xfrm>
          <a:prstGeom prst="ellipse">
            <a:avLst/>
          </a:prstGeom>
          <a:solidFill>
            <a:schemeClr val="bg1"/>
          </a:solidFill>
          <a:ln w="114300">
            <a:solidFill>
              <a:schemeClr val="accent6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355976" y="1052736"/>
            <a:ext cx="162018" cy="144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5734637" y="3128088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-508912"/>
            <a:ext cx="5445886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05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6590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7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0 1 2 3 4 5 6 7 8 9 10</a:t>
            </a:r>
            <a:endParaRPr kumimoji="0" lang="ru-RU" sz="74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2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620688"/>
            <a:ext cx="82089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РАБОТАЕМ В ПАРЕ</a:t>
            </a:r>
            <a:endParaRPr kumimoji="0" lang="ru-RU" sz="88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199589" y="3416121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ЗАКРЕПЛЯЕМ</a:t>
            </a:r>
            <a:endParaRPr kumimoji="0" lang="ru-RU" sz="88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199589" y="3416121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7930" y="484216"/>
            <a:ext cx="82089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ПОДВОДИМ ИТОГИ</a:t>
            </a: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199589" y="3416121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332656"/>
            <a:ext cx="712879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pic>
        <p:nvPicPr>
          <p:cNvPr id="1026" name="Picture 2" descr="http://www.heraldicum.ru/usa/sport/cowboy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52" y="905582"/>
            <a:ext cx="2232248" cy="20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e/e9/Esperanto_star.svg/150px-Esperanto_sta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2005771" cy="201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3214357" y="2958291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0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221088"/>
            <a:ext cx="3960440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548680"/>
            <a:ext cx="64087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5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3689681" y="2123783"/>
            <a:ext cx="3677015" cy="41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1740" y="799525"/>
            <a:ext cx="5887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МОЛОДЦЫ !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6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3685748" y="2149689"/>
            <a:ext cx="3677015" cy="415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32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rikolnye-smeshnye.ru/ris/statusy/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0"/>
            <a:ext cx="9156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79978" y="3560137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16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РАЗМИНКА</a:t>
            </a: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199589" y="3416121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1</a:t>
            </a:r>
            <a:r>
              <a:rPr kumimoji="0" lang="ru-RU" sz="8800" b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 4 3 7 2 5 6 9 8</a:t>
            </a:r>
            <a:endParaRPr kumimoji="0" lang="ru-RU" sz="88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199589" y="3416121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1 2 3 4 5 6 7 8 9</a:t>
            </a:r>
            <a:endParaRPr kumimoji="0" lang="ru-RU" sz="88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9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30074" y="484216"/>
            <a:ext cx="82089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8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Arial" pitchFamily="34" charset="0"/>
              </a:rPr>
              <a:t>ОТКРЫВАЕМ НОВОЕ</a:t>
            </a: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199589" y="3416121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9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332656"/>
            <a:ext cx="712879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pic>
        <p:nvPicPr>
          <p:cNvPr id="5" name="Picture 16" descr="5522669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83264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800" b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1 2 3 4 5 6 7 8 9</a:t>
            </a:r>
            <a:endParaRPr kumimoji="0" lang="ru-RU" sz="88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5536" y="1340768"/>
            <a:ext cx="820891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Arial" pitchFamily="34" charset="0"/>
              </a:rPr>
              <a:t>1 2 3 0 4 5 6 7 8 9</a:t>
            </a:r>
            <a:endParaRPr kumimoji="0" lang="ru-RU" sz="86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22" descr="C:\Users\Acer\Desktop\Новая папка\96635597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257" flipH="1">
            <a:off x="4222470" y="3416120"/>
            <a:ext cx="2595861" cy="300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9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81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Админ</cp:lastModifiedBy>
  <cp:revision>36</cp:revision>
  <dcterms:created xsi:type="dcterms:W3CDTF">2013-07-29T17:42:42Z</dcterms:created>
  <dcterms:modified xsi:type="dcterms:W3CDTF">2013-10-13T14:59:05Z</dcterms:modified>
</cp:coreProperties>
</file>