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58" r:id="rId4"/>
    <p:sldId id="261" r:id="rId5"/>
    <p:sldId id="269" r:id="rId6"/>
    <p:sldId id="270" r:id="rId7"/>
    <p:sldId id="267" r:id="rId8"/>
    <p:sldId id="268" r:id="rId9"/>
    <p:sldId id="263" r:id="rId10"/>
    <p:sldId id="266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B9BE8-F34A-4D3A-90C8-E9ECE5D2B68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29EE-AB7F-499D-AA36-283E26BA9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05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5950-3B9C-4278-89FA-12A3E6279DD1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7E47-7968-4171-8173-BEEA0C79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5950-3B9C-4278-89FA-12A3E6279DD1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7E47-7968-4171-8173-BEEA0C79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5950-3B9C-4278-89FA-12A3E6279DD1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7E47-7968-4171-8173-BEEA0C79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5950-3B9C-4278-89FA-12A3E6279DD1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7E47-7968-4171-8173-BEEA0C79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5950-3B9C-4278-89FA-12A3E6279DD1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7E47-7968-4171-8173-BEEA0C79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5950-3B9C-4278-89FA-12A3E6279DD1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7E47-7968-4171-8173-BEEA0C79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5950-3B9C-4278-89FA-12A3E6279DD1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7E47-7968-4171-8173-BEEA0C79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5950-3B9C-4278-89FA-12A3E6279DD1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7E47-7968-4171-8173-BEEA0C79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5950-3B9C-4278-89FA-12A3E6279DD1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7E47-7968-4171-8173-BEEA0C79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5950-3B9C-4278-89FA-12A3E6279DD1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7E47-7968-4171-8173-BEEA0C79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5950-3B9C-4278-89FA-12A3E6279DD1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7E47-7968-4171-8173-BEEA0C79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95950-3B9C-4278-89FA-12A3E6279DD1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E7E47-7968-4171-8173-BEEA0C79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653850">
            <a:off x="903634" y="2612175"/>
            <a:ext cx="70948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МАТЕМАТИКА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149080"/>
            <a:ext cx="54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Заливистый школьный звонок</a:t>
            </a:r>
          </a:p>
          <a:p>
            <a:r>
              <a:rPr lang="ru-RU" sz="2800" b="1" dirty="0" smtClean="0"/>
              <a:t>Позвал нас опять на урок.</a:t>
            </a:r>
          </a:p>
          <a:p>
            <a:r>
              <a:rPr lang="ru-RU" sz="2800" b="1" dirty="0" smtClean="0"/>
              <a:t>Будьте все внимательны,</a:t>
            </a:r>
          </a:p>
          <a:p>
            <a:r>
              <a:rPr lang="ru-RU" sz="2800" b="1" dirty="0" smtClean="0"/>
              <a:t>А еще старательны.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840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484784"/>
            <a:ext cx="378982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С. 41</a:t>
            </a:r>
            <a:endParaRPr lang="ru-RU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office-pencil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708920"/>
            <a:ext cx="2286000" cy="283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949766">
            <a:off x="827584" y="2276872"/>
            <a:ext cx="72993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ice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356992"/>
            <a:ext cx="1555765" cy="1952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268760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Запорошила дорожки,</a:t>
            </a:r>
          </a:p>
          <a:p>
            <a:r>
              <a:rPr lang="ru-RU" sz="3200" b="1" dirty="0" smtClean="0"/>
              <a:t>Разукрасила окошки,</a:t>
            </a:r>
          </a:p>
          <a:p>
            <a:r>
              <a:rPr lang="ru-RU" sz="3200" b="1" dirty="0" smtClean="0"/>
              <a:t>Радость детям подарила</a:t>
            </a:r>
          </a:p>
          <a:p>
            <a:r>
              <a:rPr lang="ru-RU" sz="3200" b="1" dirty="0" smtClean="0"/>
              <a:t>И на санках прокатила.</a:t>
            </a:r>
            <a:endParaRPr lang="ru-RU" sz="3200" b="1" dirty="0"/>
          </a:p>
        </p:txBody>
      </p:sp>
      <p:pic>
        <p:nvPicPr>
          <p:cNvPr id="5" name="Рисунок 4" descr="iCA9CT1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852936"/>
            <a:ext cx="2621632" cy="351111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801" y="0"/>
            <a:ext cx="93310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Samsung\Documents\ольга\картинки\44843756_30780078_1219014708_60l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908720"/>
            <a:ext cx="2734022" cy="27340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9322" y="195384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5</a:t>
            </a:r>
            <a:r>
              <a:rPr lang="ru-RU" sz="4000" b="1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+3</a:t>
            </a:r>
            <a:endParaRPr lang="ru-RU" sz="4000" b="1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Picture 2" descr="C:\Users\Samsung\Documents\ольга\картинки\44843756_30780078_1219014708_60l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6992"/>
            <a:ext cx="2734022" cy="27340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43651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8575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2+2</a:t>
            </a:r>
            <a:endParaRPr lang="ru-RU" sz="3200" b="1" dirty="0">
              <a:ln w="28575"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Samsung\Documents\ольга\картинки\44843756_30780078_1219014708_60l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260648"/>
            <a:ext cx="2734022" cy="27340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67944" y="126876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9-1</a:t>
            </a:r>
            <a:endParaRPr lang="ru-RU" b="1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Picture 2" descr="C:\Users\Samsung\Documents\ольга\картинки\44843756_30780078_1219014708_60l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768" y="2708920"/>
            <a:ext cx="2734022" cy="273402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419872" y="3645024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5-1</a:t>
            </a:r>
            <a:endParaRPr lang="ru-RU" sz="4000" b="1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Picture 2" descr="C:\Users\Samsung\Documents\ольга\картинки\44843756_30780078_1219014708_60l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908720"/>
            <a:ext cx="2734022" cy="273402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012160" y="1844824"/>
            <a:ext cx="958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ru-RU" sz="40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+7</a:t>
            </a:r>
            <a:endParaRPr lang="ru-RU" sz="4000" b="1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" name="Picture 2" descr="C:\Users\Samsung\Documents\ольга\картинки\44843756_30780078_1219014708_60l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3717032"/>
            <a:ext cx="2734022" cy="273402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148064" y="4725144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8-3</a:t>
            </a:r>
            <a:endParaRPr lang="ru-RU" sz="4000" b="1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8" name="Picture 2" descr="C:\Users\Samsung\Documents\ольга\картинки\44843756_30780078_1219014708_60l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2636912"/>
            <a:ext cx="2734022" cy="273402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092280" y="3573016"/>
            <a:ext cx="958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1+4</a:t>
            </a:r>
            <a:endParaRPr lang="ru-RU" sz="4000" b="1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548680"/>
            <a:ext cx="2088232" cy="2706301"/>
          </a:xfrm>
          <a:prstGeom prst="rect">
            <a:avLst/>
          </a:prstGeom>
          <a:noFill/>
        </p:spPr>
      </p:pic>
      <p:pic>
        <p:nvPicPr>
          <p:cNvPr id="7171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476672"/>
            <a:ext cx="2160240" cy="2619001"/>
          </a:xfrm>
          <a:prstGeom prst="rect">
            <a:avLst/>
          </a:prstGeom>
          <a:noFill/>
        </p:spPr>
      </p:pic>
      <p:sp>
        <p:nvSpPr>
          <p:cNvPr id="7173" name="Блок-схема: узел 12"/>
          <p:cNvSpPr>
            <a:spLocks noChangeArrowheads="1"/>
          </p:cNvSpPr>
          <p:nvPr/>
        </p:nvSpPr>
        <p:spPr bwMode="auto">
          <a:xfrm>
            <a:off x="1619672" y="2348880"/>
            <a:ext cx="760140" cy="852314"/>
          </a:xfrm>
          <a:prstGeom prst="flowChartConnector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  <a:tab pos="4543425" algn="l"/>
              </a:tabLst>
            </a:pP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457200" y="332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457200" y="475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457200" y="618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  <a:tab pos="4543425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3212976"/>
            <a:ext cx="2160240" cy="2619001"/>
          </a:xfrm>
          <a:prstGeom prst="rect">
            <a:avLst/>
          </a:prstGeom>
          <a:noFill/>
        </p:spPr>
      </p:pic>
      <p:pic>
        <p:nvPicPr>
          <p:cNvPr id="19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3140968"/>
            <a:ext cx="2160240" cy="2619001"/>
          </a:xfrm>
          <a:prstGeom prst="rect">
            <a:avLst/>
          </a:prstGeom>
          <a:noFill/>
        </p:spPr>
      </p:pic>
      <p:sp>
        <p:nvSpPr>
          <p:cNvPr id="20" name="Блок-схема: узел 12"/>
          <p:cNvSpPr>
            <a:spLocks noChangeArrowheads="1"/>
          </p:cNvSpPr>
          <p:nvPr/>
        </p:nvSpPr>
        <p:spPr bwMode="auto">
          <a:xfrm>
            <a:off x="1763688" y="4941168"/>
            <a:ext cx="760140" cy="85231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  <a:tab pos="4543425" algn="l"/>
              </a:tabLs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" name="Блок-схема: узел 12"/>
          <p:cNvSpPr>
            <a:spLocks noChangeArrowheads="1"/>
          </p:cNvSpPr>
          <p:nvPr/>
        </p:nvSpPr>
        <p:spPr bwMode="auto">
          <a:xfrm>
            <a:off x="3203848" y="5013176"/>
            <a:ext cx="760140" cy="852314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  <a:tab pos="4543425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2" name="Блок-схема: узел 12"/>
          <p:cNvSpPr>
            <a:spLocks noChangeArrowheads="1"/>
          </p:cNvSpPr>
          <p:nvPr/>
        </p:nvSpPr>
        <p:spPr bwMode="auto">
          <a:xfrm>
            <a:off x="3203848" y="2348880"/>
            <a:ext cx="760140" cy="852314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  <a:tab pos="4543425" algn="l"/>
              </a:tabLst>
            </a:pP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Блок-схема: узел 12"/>
          <p:cNvSpPr>
            <a:spLocks noChangeArrowheads="1"/>
          </p:cNvSpPr>
          <p:nvPr/>
        </p:nvSpPr>
        <p:spPr bwMode="auto">
          <a:xfrm>
            <a:off x="4644008" y="2204864"/>
            <a:ext cx="760140" cy="852314"/>
          </a:xfrm>
          <a:prstGeom prst="flowChartConnector">
            <a:avLst/>
          </a:prstGeom>
          <a:solidFill>
            <a:srgbClr val="FFFF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  <a:tab pos="4543425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Блок-схема: узел 12"/>
          <p:cNvSpPr>
            <a:spLocks noChangeArrowheads="1"/>
          </p:cNvSpPr>
          <p:nvPr/>
        </p:nvSpPr>
        <p:spPr bwMode="auto">
          <a:xfrm>
            <a:off x="6156176" y="2204864"/>
            <a:ext cx="760140" cy="852314"/>
          </a:xfrm>
          <a:prstGeom prst="flowChartConnector">
            <a:avLst/>
          </a:prstGeom>
          <a:solidFill>
            <a:srgbClr val="92D05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  <a:tab pos="4543425" algn="l"/>
              </a:tabLst>
            </a:pP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Блок-схема: узел 12"/>
          <p:cNvSpPr>
            <a:spLocks noChangeArrowheads="1"/>
          </p:cNvSpPr>
          <p:nvPr/>
        </p:nvSpPr>
        <p:spPr bwMode="auto">
          <a:xfrm>
            <a:off x="4716016" y="4869160"/>
            <a:ext cx="760140" cy="852314"/>
          </a:xfrm>
          <a:prstGeom prst="flowChartConnector">
            <a:avLst/>
          </a:prstGeom>
          <a:solidFill>
            <a:srgbClr val="00B0F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  <a:tab pos="4543425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6" name="Блок-схема: узел 12"/>
          <p:cNvSpPr>
            <a:spLocks noChangeArrowheads="1"/>
          </p:cNvSpPr>
          <p:nvPr/>
        </p:nvSpPr>
        <p:spPr bwMode="auto">
          <a:xfrm>
            <a:off x="6228184" y="4869160"/>
            <a:ext cx="760140" cy="852314"/>
          </a:xfrm>
          <a:prstGeom prst="flowChartConnector">
            <a:avLst/>
          </a:prstGeom>
          <a:solidFill>
            <a:srgbClr val="FFC0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  <a:tab pos="4543425" algn="l"/>
              </a:tabLs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8" name="5-конечная звезда 27"/>
          <p:cNvSpPr/>
          <p:nvPr/>
        </p:nvSpPr>
        <p:spPr>
          <a:xfrm>
            <a:off x="2195736" y="260648"/>
            <a:ext cx="1440160" cy="1296144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7</a:t>
            </a:r>
            <a:endParaRPr lang="ru-RU" sz="6600" b="1" dirty="0"/>
          </a:p>
        </p:txBody>
      </p:sp>
      <p:sp>
        <p:nvSpPr>
          <p:cNvPr id="29" name="5-конечная звезда 28"/>
          <p:cNvSpPr/>
          <p:nvPr/>
        </p:nvSpPr>
        <p:spPr>
          <a:xfrm>
            <a:off x="5148064" y="188640"/>
            <a:ext cx="1440160" cy="1296144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5</a:t>
            </a:r>
            <a:endParaRPr lang="ru-RU" sz="6600" b="1" dirty="0"/>
          </a:p>
        </p:txBody>
      </p:sp>
      <p:sp>
        <p:nvSpPr>
          <p:cNvPr id="30" name="5-конечная звезда 29"/>
          <p:cNvSpPr/>
          <p:nvPr/>
        </p:nvSpPr>
        <p:spPr>
          <a:xfrm>
            <a:off x="5220072" y="2708920"/>
            <a:ext cx="1440160" cy="1296144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31" name="5-конечная звезда 30"/>
          <p:cNvSpPr/>
          <p:nvPr/>
        </p:nvSpPr>
        <p:spPr>
          <a:xfrm>
            <a:off x="2123728" y="2708920"/>
            <a:ext cx="1440160" cy="1296144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8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148" y="112474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1+3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84482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2+3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492896"/>
            <a:ext cx="1590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3+3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068960"/>
            <a:ext cx="1032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4+3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717032"/>
            <a:ext cx="99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5+3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4365104"/>
            <a:ext cx="882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6+3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4941168"/>
            <a:ext cx="82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7+3</a:t>
            </a:r>
            <a:endParaRPr lang="ru-RU" sz="3200" b="1" dirty="0"/>
          </a:p>
        </p:txBody>
      </p:sp>
      <p:sp>
        <p:nvSpPr>
          <p:cNvPr id="12" name="Овал 11"/>
          <p:cNvSpPr/>
          <p:nvPr/>
        </p:nvSpPr>
        <p:spPr>
          <a:xfrm>
            <a:off x="2771800" y="1844824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28632" y="1199601"/>
            <a:ext cx="576064" cy="5099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188767" y="1229713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90915" y="1213281"/>
            <a:ext cx="576064" cy="5099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71800" y="3789040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051720" y="3789040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580112" y="4437112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60032" y="4437112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139952" y="4437112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419872" y="4437112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51720" y="4437112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139952" y="3789040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419872" y="3789040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51720" y="1196752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051720" y="1844824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71800" y="4437112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788024" y="3789040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139952" y="3140968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91880" y="3140968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771800" y="3140968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051720" y="3140968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491880" y="2492896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771800" y="2492896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051720" y="2492896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300192" y="5013176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580112" y="5013176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860032" y="5013176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139952" y="5013176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419872" y="5013176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771800" y="5013176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051720" y="5013176"/>
            <a:ext cx="576064" cy="5099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596336" y="4437112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139952" y="1844824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491880" y="1844824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876256" y="4437112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228184" y="4437112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244408" y="5013176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596336" y="5013176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948264" y="5013176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139952" y="2492896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084168" y="3140968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436096" y="3140968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788024" y="3140968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876256" y="3789040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156176" y="3789040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508104" y="3789040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788024" y="1844824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788024" y="2492896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436096" y="2492896"/>
            <a:ext cx="576064" cy="4770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979712" y="1700808"/>
            <a:ext cx="34563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979712" y="2348880"/>
            <a:ext cx="37444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979712" y="2996952"/>
            <a:ext cx="42484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979712" y="3645024"/>
            <a:ext cx="47525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979712" y="4293096"/>
            <a:ext cx="5544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1835696" y="4869160"/>
            <a:ext cx="655272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1907704" y="5445224"/>
            <a:ext cx="655272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01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08720"/>
            <a:ext cx="22322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1+3=4</a:t>
            </a:r>
          </a:p>
          <a:p>
            <a:r>
              <a:rPr lang="ru-RU" sz="4800" b="1" dirty="0" smtClean="0"/>
              <a:t>2+3=5</a:t>
            </a:r>
          </a:p>
          <a:p>
            <a:r>
              <a:rPr lang="ru-RU" sz="4800" b="1" dirty="0" smtClean="0"/>
              <a:t>3+3=6</a:t>
            </a:r>
          </a:p>
          <a:p>
            <a:r>
              <a:rPr lang="ru-RU" sz="4800" b="1" dirty="0" smtClean="0"/>
              <a:t>4+3=7</a:t>
            </a:r>
          </a:p>
          <a:p>
            <a:r>
              <a:rPr lang="ru-RU" sz="4800" b="1" dirty="0" smtClean="0"/>
              <a:t>5+3=8</a:t>
            </a:r>
          </a:p>
          <a:p>
            <a:r>
              <a:rPr lang="ru-RU" sz="4800" b="1" dirty="0" smtClean="0"/>
              <a:t>6+3=9</a:t>
            </a:r>
          </a:p>
          <a:p>
            <a:r>
              <a:rPr lang="ru-RU" sz="4800" b="1" dirty="0" smtClean="0"/>
              <a:t>7+3=10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908720"/>
            <a:ext cx="23762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4-3=1</a:t>
            </a:r>
          </a:p>
          <a:p>
            <a:r>
              <a:rPr lang="ru-RU" sz="4800" b="1" dirty="0" smtClean="0"/>
              <a:t>5-3=2</a:t>
            </a:r>
          </a:p>
          <a:p>
            <a:r>
              <a:rPr lang="ru-RU" sz="4800" b="1" dirty="0" smtClean="0"/>
              <a:t>6-3=3</a:t>
            </a:r>
          </a:p>
          <a:p>
            <a:r>
              <a:rPr lang="ru-RU" sz="4800" b="1" dirty="0" smtClean="0"/>
              <a:t>7-3=4</a:t>
            </a:r>
          </a:p>
          <a:p>
            <a:r>
              <a:rPr lang="ru-RU" sz="4800" b="1" dirty="0" smtClean="0"/>
              <a:t>8-3=5</a:t>
            </a:r>
          </a:p>
          <a:p>
            <a:r>
              <a:rPr lang="ru-RU" sz="4800" b="1" dirty="0" smtClean="0"/>
              <a:t>9-3=6</a:t>
            </a:r>
          </a:p>
          <a:p>
            <a:r>
              <a:rPr lang="ru-RU" sz="4800" b="1" dirty="0" smtClean="0"/>
              <a:t>10-3=7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9" descr="7028_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476375" y="-171449"/>
            <a:ext cx="5759921" cy="674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9">
            <a:lum bright="-12000"/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243"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4822" y="1916832"/>
            <a:ext cx="40793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С. 110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bibles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2299692" cy="2299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85"/>
          <p:cNvPicPr>
            <a:picLocks noChangeAspect="1" noChangeArrowheads="1"/>
          </p:cNvPicPr>
          <p:nvPr/>
        </p:nvPicPr>
        <p:blipFill>
          <a:blip r:embed="rId2"/>
          <a:srcRect l="6896" t="14215" r="6896" b="9899"/>
          <a:stretch>
            <a:fillRect/>
          </a:stretch>
        </p:blipFill>
        <p:spPr bwMode="auto">
          <a:xfrm>
            <a:off x="1331640" y="404664"/>
            <a:ext cx="1800200" cy="216024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t="9547" r="2918"/>
          <a:stretch>
            <a:fillRect/>
          </a:stretch>
        </p:blipFill>
        <p:spPr bwMode="auto">
          <a:xfrm>
            <a:off x="6660232" y="1052736"/>
            <a:ext cx="1440160" cy="1364481"/>
          </a:xfrm>
          <a:prstGeom prst="rect">
            <a:avLst/>
          </a:prstGeom>
          <a:noFill/>
        </p:spPr>
      </p:pic>
      <p:pic>
        <p:nvPicPr>
          <p:cNvPr id="5121" name="Рисунок 87"/>
          <p:cNvPicPr>
            <a:picLocks noChangeAspect="1" noChangeArrowheads="1"/>
          </p:cNvPicPr>
          <p:nvPr/>
        </p:nvPicPr>
        <p:blipFill>
          <a:blip r:embed="rId3"/>
          <a:srcRect l="19369" t="9524" r="7996"/>
          <a:stretch>
            <a:fillRect/>
          </a:stretch>
        </p:blipFill>
        <p:spPr bwMode="auto">
          <a:xfrm>
            <a:off x="7164288" y="2564904"/>
            <a:ext cx="1080120" cy="1368152"/>
          </a:xfrm>
          <a:prstGeom prst="rect">
            <a:avLst/>
          </a:prstGeom>
          <a:noFill/>
        </p:spPr>
      </p:pic>
      <p:sp>
        <p:nvSpPr>
          <p:cNvPr id="5125" name="Овал 86"/>
          <p:cNvSpPr>
            <a:spLocks noChangeArrowheads="1"/>
          </p:cNvSpPr>
          <p:nvPr/>
        </p:nvSpPr>
        <p:spPr bwMode="auto">
          <a:xfrm rot="10800000" flipV="1">
            <a:off x="5724128" y="1052736"/>
            <a:ext cx="905878" cy="127148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Oval 2"/>
          <p:cNvSpPr>
            <a:spLocks noChangeArrowheads="1"/>
          </p:cNvSpPr>
          <p:nvPr/>
        </p:nvSpPr>
        <p:spPr bwMode="auto">
          <a:xfrm rot="10800000" flipV="1">
            <a:off x="6156176" y="2420888"/>
            <a:ext cx="990600" cy="124777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1520" y="1052736"/>
            <a:ext cx="10695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275856" y="836712"/>
            <a:ext cx="26183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висели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31765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23528" y="1916832"/>
            <a:ext cx="633670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Упали и разбились                               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449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35699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Сколько осталось шариков на елке?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479715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7-3=4</a:t>
            </a:r>
          </a:p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Ответ: 7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99</Words>
  <Application>Microsoft Office PowerPoint</Application>
  <PresentationFormat>Экран (4:3)</PresentationFormat>
  <Paragraphs>68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15</cp:revision>
  <dcterms:created xsi:type="dcterms:W3CDTF">2013-11-28T11:54:33Z</dcterms:created>
  <dcterms:modified xsi:type="dcterms:W3CDTF">2013-12-05T13:18:00Z</dcterms:modified>
</cp:coreProperties>
</file>