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FF"/>
    <a:srgbClr val="CCECFF"/>
    <a:srgbClr val="0083E6"/>
    <a:srgbClr val="FF00FF"/>
    <a:srgbClr val="0033CC"/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1" autoAdjust="0"/>
    <p:restoredTop sz="94660"/>
  </p:normalViewPr>
  <p:slideViewPr>
    <p:cSldViewPr>
      <p:cViewPr>
        <p:scale>
          <a:sx n="66" d="100"/>
          <a:sy n="66" d="100"/>
        </p:scale>
        <p:origin x="-150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8FA8B8-1605-4ED7-AC99-088D206B086D}" type="datetimeFigureOut">
              <a:rPr lang="ru-RU"/>
              <a:pPr>
                <a:defRPr/>
              </a:pPr>
              <a:t>27.04.2014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54EDE41-B838-4B41-A382-E41CED779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7536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EF22B37-4D52-4769-8B52-D37A0C7CCBDB}" type="slidenum">
              <a:rPr lang="ru-RU" sz="1200" smtClean="0"/>
              <a:pPr eaLnBrk="1" hangingPunct="1"/>
              <a:t>1</a:t>
            </a:fld>
            <a:endParaRPr 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B7022-D806-4DCD-9B3B-915E102B9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330329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ED8DC-6AAE-4250-85BB-3753E3471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6789875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601E7-ABFB-46C3-834A-00B62330F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3362247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9CE9-AB58-4DCC-84AD-8762D6C06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45973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72674-246D-4BBA-9E1C-2AE5E0A89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7258491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D0F68-806C-47BB-AE33-001797FF5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6145303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3399E-8FD1-44DB-9FE2-91932BA38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662239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1D1A3-DE50-44D3-8CC1-22E785EE0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7469240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E7D0E-305C-4F02-99CE-3637BC6DA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5923114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29FA3-13BD-48E0-8045-2BE0D6CA2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402813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81CA1-7470-4C0A-A756-A5A7E6DBC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173592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963" tIns="48982" rIns="97963" bIns="489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D6D4EE60-4F02-4F8B-82EA-78AA4B761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9pPr>
    </p:titleStyle>
    <p:bodyStyle>
      <a:lvl1pPr marL="366713" indent="-366713" algn="l" defTabSz="979488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96925" indent="-307975" algn="l" defTabSz="979488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25550" indent="-246063" algn="l" defTabSz="97948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714500" indent="-246063" algn="l" defTabSz="979488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203450" indent="-244475" algn="l" defTabSz="979488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606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178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5750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0322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jpeg"/><Relationship Id="rId1" Type="http://schemas.openxmlformats.org/officeDocument/2006/relationships/vmlDrawing" Target="../drawings/vmlDrawing1.vml"/><Relationship Id="rId6" Type="http://schemas.openxmlformats.org/officeDocument/2006/relationships/audio" Target="../media/audio2.wav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13" Type="http://schemas.openxmlformats.org/officeDocument/2006/relationships/oleObject" Target="../embeddings/oleObject109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03.bin"/><Relationship Id="rId12" Type="http://schemas.openxmlformats.org/officeDocument/2006/relationships/oleObject" Target="../embeddings/oleObject108.bin"/><Relationship Id="rId17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1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2.bin"/><Relationship Id="rId11" Type="http://schemas.openxmlformats.org/officeDocument/2006/relationships/oleObject" Target="../embeddings/oleObject107.bin"/><Relationship Id="rId5" Type="http://schemas.openxmlformats.org/officeDocument/2006/relationships/audio" Target="../media/audio2.wav"/><Relationship Id="rId15" Type="http://schemas.openxmlformats.org/officeDocument/2006/relationships/image" Target="../media/image21.jpeg"/><Relationship Id="rId10" Type="http://schemas.openxmlformats.org/officeDocument/2006/relationships/oleObject" Target="../embeddings/oleObject106.bin"/><Relationship Id="rId4" Type="http://schemas.openxmlformats.org/officeDocument/2006/relationships/oleObject" Target="../embeddings/oleObject101.bin"/><Relationship Id="rId9" Type="http://schemas.openxmlformats.org/officeDocument/2006/relationships/oleObject" Target="../embeddings/oleObject105.bin"/><Relationship Id="rId14" Type="http://schemas.openxmlformats.org/officeDocument/2006/relationships/oleObject" Target="../embeddings/oleObject11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oleObject" Target="../embeddings/oleObject120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14.bin"/><Relationship Id="rId12" Type="http://schemas.openxmlformats.org/officeDocument/2006/relationships/oleObject" Target="../embeddings/oleObject1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jpeg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3.bin"/><Relationship Id="rId11" Type="http://schemas.openxmlformats.org/officeDocument/2006/relationships/oleObject" Target="../embeddings/oleObject118.bin"/><Relationship Id="rId5" Type="http://schemas.openxmlformats.org/officeDocument/2006/relationships/audio" Target="../media/audio2.wav"/><Relationship Id="rId15" Type="http://schemas.openxmlformats.org/officeDocument/2006/relationships/oleObject" Target="../embeddings/oleObject122.bin"/><Relationship Id="rId10" Type="http://schemas.openxmlformats.org/officeDocument/2006/relationships/oleObject" Target="../embeddings/oleObject117.bin"/><Relationship Id="rId4" Type="http://schemas.openxmlformats.org/officeDocument/2006/relationships/oleObject" Target="../embeddings/oleObject112.bin"/><Relationship Id="rId9" Type="http://schemas.openxmlformats.org/officeDocument/2006/relationships/oleObject" Target="../embeddings/oleObject116.bin"/><Relationship Id="rId14" Type="http://schemas.openxmlformats.org/officeDocument/2006/relationships/oleObject" Target="../embeddings/oleObject12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oleObject" Target="../embeddings/oleObject20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9.bin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13.jpeg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6.bin"/><Relationship Id="rId14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32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14.jpeg"/><Relationship Id="rId10" Type="http://schemas.openxmlformats.org/officeDocument/2006/relationships/oleObject" Target="../embeddings/oleObject29.bin"/><Relationship Id="rId4" Type="http://schemas.openxmlformats.org/officeDocument/2006/relationships/audio" Target="../media/audio2.wav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oleObject" Target="../embeddings/oleObject43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37.bin"/><Relationship Id="rId12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1" Type="http://schemas.openxmlformats.org/officeDocument/2006/relationships/vmlDrawing" Target="../drawings/vmlDrawing4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6.bin"/><Relationship Id="rId15" Type="http://schemas.openxmlformats.org/officeDocument/2006/relationships/image" Target="../media/image15.jpeg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oleObject" Target="../embeddings/oleObject54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48.bin"/><Relationship Id="rId12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7.bin"/><Relationship Id="rId11" Type="http://schemas.openxmlformats.org/officeDocument/2006/relationships/oleObject" Target="../embeddings/oleObject52.bin"/><Relationship Id="rId5" Type="http://schemas.openxmlformats.org/officeDocument/2006/relationships/audio" Target="../media/audio1.wav"/><Relationship Id="rId15" Type="http://schemas.openxmlformats.org/officeDocument/2006/relationships/image" Target="../media/image16.jpeg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50.bin"/><Relationship Id="rId14" Type="http://schemas.openxmlformats.org/officeDocument/2006/relationships/oleObject" Target="../embeddings/oleObject5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oleObject" Target="../embeddings/oleObject65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9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8.bin"/><Relationship Id="rId15" Type="http://schemas.openxmlformats.org/officeDocument/2006/relationships/image" Target="../media/image17.jpeg"/><Relationship Id="rId10" Type="http://schemas.openxmlformats.org/officeDocument/2006/relationships/audio" Target="../media/audio1.wav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2.bin"/><Relationship Id="rId14" Type="http://schemas.openxmlformats.org/officeDocument/2006/relationships/oleObject" Target="../embeddings/oleObject6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oleObject" Target="../embeddings/oleObject76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71.bin"/><Relationship Id="rId12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0.bin"/><Relationship Id="rId11" Type="http://schemas.openxmlformats.org/officeDocument/2006/relationships/audio" Target="../media/audio1.wav"/><Relationship Id="rId5" Type="http://schemas.openxmlformats.org/officeDocument/2006/relationships/oleObject" Target="../embeddings/oleObject69.bin"/><Relationship Id="rId15" Type="http://schemas.openxmlformats.org/officeDocument/2006/relationships/image" Target="../media/image18.jpeg"/><Relationship Id="rId10" Type="http://schemas.openxmlformats.org/officeDocument/2006/relationships/oleObject" Target="../embeddings/oleObject74.bin"/><Relationship Id="rId4" Type="http://schemas.openxmlformats.org/officeDocument/2006/relationships/oleObject" Target="../embeddings/oleObject68.bin"/><Relationship Id="rId9" Type="http://schemas.openxmlformats.org/officeDocument/2006/relationships/oleObject" Target="../embeddings/oleObject73.bin"/><Relationship Id="rId14" Type="http://schemas.openxmlformats.org/officeDocument/2006/relationships/oleObject" Target="../embeddings/oleObject7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oleObject" Target="../embeddings/oleObject87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82.bin"/><Relationship Id="rId12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1.bin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0.bin"/><Relationship Id="rId15" Type="http://schemas.openxmlformats.org/officeDocument/2006/relationships/image" Target="../media/image19.jpeg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84.bin"/><Relationship Id="rId14" Type="http://schemas.openxmlformats.org/officeDocument/2006/relationships/oleObject" Target="../embeddings/oleObject8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oleObject" Target="../embeddings/oleObject93.bin"/><Relationship Id="rId12" Type="http://schemas.openxmlformats.org/officeDocument/2006/relationships/oleObject" Target="../embeddings/oleObject9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2.bin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1.bin"/><Relationship Id="rId15" Type="http://schemas.openxmlformats.org/officeDocument/2006/relationships/image" Target="../media/image20.jpeg"/><Relationship Id="rId10" Type="http://schemas.openxmlformats.org/officeDocument/2006/relationships/oleObject" Target="../embeddings/oleObject96.bin"/><Relationship Id="rId4" Type="http://schemas.openxmlformats.org/officeDocument/2006/relationships/oleObject" Target="../embeddings/oleObject90.bin"/><Relationship Id="rId9" Type="http://schemas.openxmlformats.org/officeDocument/2006/relationships/oleObject" Target="../embeddings/oleObject95.bin"/><Relationship Id="rId14" Type="http://schemas.openxmlformats.org/officeDocument/2006/relationships/oleObject" Target="../embeddings/oleObject9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9">
            <a:hlinkClick r:id="" action="ppaction://hlinkshowjump?jump=nextslide">
              <a:snd r:embed="rId4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3387" name="CorelDRAW" r:id="rId5" imgW="577440" imgH="2188440" progId="">
              <p:embed/>
            </p:oleObj>
          </a:graphicData>
        </a:graphic>
      </p:graphicFrame>
      <p:graphicFrame>
        <p:nvGraphicFramePr>
          <p:cNvPr id="3075" name="Object 10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3388" name="CorelDRAW" r:id="rId7" imgW="577800" imgH="2152440" progId="">
              <p:embed/>
            </p:oleObj>
          </a:graphicData>
        </a:graphic>
      </p:graphicFrame>
      <p:graphicFrame>
        <p:nvGraphicFramePr>
          <p:cNvPr id="3076" name="Object 11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3389" name="CorelDRAW" r:id="rId8" imgW="577800" imgH="2151000" progId="">
              <p:embed/>
            </p:oleObj>
          </a:graphicData>
        </a:graphic>
      </p:graphicFrame>
      <p:graphicFrame>
        <p:nvGraphicFramePr>
          <p:cNvPr id="3077" name="Object 12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3390" name="CorelDRAW" r:id="rId9" imgW="577440" imgH="2167560" progId="">
              <p:embed/>
            </p:oleObj>
          </a:graphicData>
        </a:graphic>
      </p:graphicFrame>
      <p:graphicFrame>
        <p:nvGraphicFramePr>
          <p:cNvPr id="3078" name="Object 13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3391" name="CorelDRAW" r:id="rId10" imgW="577800" imgH="2143800" progId="">
              <p:embed/>
            </p:oleObj>
          </a:graphicData>
        </a:graphic>
      </p:graphicFrame>
      <p:graphicFrame>
        <p:nvGraphicFramePr>
          <p:cNvPr id="3079" name="Object 14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3392" name="CorelDRAW" r:id="rId11" imgW="577800" imgH="2185200" progId="">
              <p:embed/>
            </p:oleObj>
          </a:graphicData>
        </a:graphic>
      </p:graphicFrame>
      <p:graphicFrame>
        <p:nvGraphicFramePr>
          <p:cNvPr id="3080" name="Object 15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3393" name="CorelDRAW" r:id="rId12" imgW="577800" imgH="2177640" progId="">
              <p:embed/>
            </p:oleObj>
          </a:graphicData>
        </a:graphic>
      </p:graphicFrame>
      <p:graphicFrame>
        <p:nvGraphicFramePr>
          <p:cNvPr id="3081" name="Object 16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3394" name="CorelDRAW" r:id="rId13" imgW="577800" imgH="2162160" progId="">
              <p:embed/>
            </p:oleObj>
          </a:graphicData>
        </a:graphic>
      </p:graphicFrame>
      <p:graphicFrame>
        <p:nvGraphicFramePr>
          <p:cNvPr id="3082" name="Object 17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3395" name="CorelDRAW" r:id="rId14" imgW="577800" imgH="2181240" progId="">
              <p:embed/>
            </p:oleObj>
          </a:graphicData>
        </a:graphic>
      </p:graphicFrame>
      <p:graphicFrame>
        <p:nvGraphicFramePr>
          <p:cNvPr id="3083" name="Object 18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3396" name="CorelDRAW" r:id="rId15" imgW="577800" imgH="2188800" progId="">
              <p:embed/>
            </p:oleObj>
          </a:graphicData>
        </a:graphic>
      </p:graphicFrame>
      <p:pic>
        <p:nvPicPr>
          <p:cNvPr id="3084" name="Picture 23" descr="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14313"/>
            <a:ext cx="37623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5" name="AutoShape 27"/>
          <p:cNvSpPr>
            <a:spLocks noChangeArrowheads="1"/>
          </p:cNvSpPr>
          <p:nvPr/>
        </p:nvSpPr>
        <p:spPr bwMode="auto">
          <a:xfrm>
            <a:off x="214313" y="7858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худой</a:t>
            </a:r>
          </a:p>
        </p:txBody>
      </p:sp>
      <p:sp>
        <p:nvSpPr>
          <p:cNvPr id="3086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 smtClean="0"/>
              <a:t>10.</a:t>
            </a:r>
            <a:r>
              <a:rPr lang="en-US" sz="3000" b="1" dirty="0" smtClean="0"/>
              <a:t>nice</a:t>
            </a:r>
            <a:endParaRPr lang="ru-RU" sz="3000" b="1" dirty="0"/>
          </a:p>
        </p:txBody>
      </p:sp>
      <p:grpSp>
        <p:nvGrpSpPr>
          <p:cNvPr id="3087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3088" name="Object 19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3397" name="CorelDRAW" r:id="rId17" imgW="714240" imgH="2196000" progId="">
                <p:embed/>
              </p:oleObj>
            </a:graphicData>
          </a:graphic>
        </p:graphicFrame>
        <p:sp>
          <p:nvSpPr>
            <p:cNvPr id="3089" name="Прямоугольник 17">
              <a:hlinkClick r:id="" action="ppaction://noaction">
                <a:snd r:embed="rId6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4">
            <a:hlinkClick r:id="" action="ppaction://noaction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12603" name="CorelDRAW" r:id="rId4" imgW="577440" imgH="2188440" progId="">
              <p:embed/>
            </p:oleObj>
          </a:graphicData>
        </a:graphic>
      </p:graphicFrame>
      <p:graphicFrame>
        <p:nvGraphicFramePr>
          <p:cNvPr id="12291" name="Object 5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12604" name="CorelDRAW" r:id="rId6" imgW="577800" imgH="2152440" progId="">
              <p:embed/>
            </p:oleObj>
          </a:graphicData>
        </a:graphic>
      </p:graphicFrame>
      <p:graphicFrame>
        <p:nvGraphicFramePr>
          <p:cNvPr id="12292" name="Object 6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12605" name="CorelDRAW" r:id="rId7" imgW="577800" imgH="2151000" progId="">
              <p:embed/>
            </p:oleObj>
          </a:graphicData>
        </a:graphic>
      </p:graphicFrame>
      <p:graphicFrame>
        <p:nvGraphicFramePr>
          <p:cNvPr id="12293" name="Object 7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12606" name="CorelDRAW" r:id="rId8" imgW="577440" imgH="2167560" progId="">
              <p:embed/>
            </p:oleObj>
          </a:graphicData>
        </a:graphic>
      </p:graphicFrame>
      <p:graphicFrame>
        <p:nvGraphicFramePr>
          <p:cNvPr id="12294" name="Object 8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12607" name="CorelDRAW" r:id="rId9" imgW="577800" imgH="2143800" progId="">
              <p:embed/>
            </p:oleObj>
          </a:graphicData>
        </a:graphic>
      </p:graphicFrame>
      <p:graphicFrame>
        <p:nvGraphicFramePr>
          <p:cNvPr id="12295" name="Object 9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12608" name="CorelDRAW" r:id="rId10" imgW="577800" imgH="2185200" progId="">
              <p:embed/>
            </p:oleObj>
          </a:graphicData>
        </a:graphic>
      </p:graphicFrame>
      <p:graphicFrame>
        <p:nvGraphicFramePr>
          <p:cNvPr id="12296" name="Object 10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12609" name="CorelDRAW" r:id="rId11" imgW="577800" imgH="2177640" progId="">
              <p:embed/>
            </p:oleObj>
          </a:graphicData>
        </a:graphic>
      </p:graphicFrame>
      <p:graphicFrame>
        <p:nvGraphicFramePr>
          <p:cNvPr id="12297" name="Object 11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12610" name="CorelDRAW" r:id="rId12" imgW="577800" imgH="2162160" progId="">
              <p:embed/>
            </p:oleObj>
          </a:graphicData>
        </a:graphic>
      </p:graphicFrame>
      <p:graphicFrame>
        <p:nvGraphicFramePr>
          <p:cNvPr id="12298" name="Object 12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12611" name="CorelDRAW" r:id="rId13" imgW="577800" imgH="2181240" progId="">
              <p:embed/>
            </p:oleObj>
          </a:graphicData>
        </a:graphic>
      </p:graphicFrame>
      <p:graphicFrame>
        <p:nvGraphicFramePr>
          <p:cNvPr id="12299" name="Object 13"/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12612" name="CorelDRAW" r:id="rId14" imgW="577800" imgH="2188800" progId="">
              <p:embed/>
            </p:oleObj>
          </a:graphicData>
        </a:graphic>
      </p:graphicFrame>
      <p:pic>
        <p:nvPicPr>
          <p:cNvPr id="12300" name="Picture 16" descr="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0350"/>
            <a:ext cx="37623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AutoShape 19"/>
          <p:cNvSpPr>
            <a:spLocks noChangeArrowheads="1"/>
          </p:cNvSpPr>
          <p:nvPr/>
        </p:nvSpPr>
        <p:spPr bwMode="auto">
          <a:xfrm>
            <a:off x="179388" y="836613"/>
            <a:ext cx="2736850" cy="3887787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400" b="1"/>
              <a:t>хорошенький</a:t>
            </a:r>
          </a:p>
        </p:txBody>
      </p:sp>
      <p:grpSp>
        <p:nvGrpSpPr>
          <p:cNvPr id="12302" name="Группа 7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2304" name="Object 14">
              <a:hlinkClick r:id="rId16" action="ppaction://hlinksldjump"/>
            </p:cNvPr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12613" name="CorelDRAW" r:id="rId17" imgW="714240" imgH="2196000" progId="">
                <p:embed/>
              </p:oleObj>
            </a:graphicData>
          </a:graphic>
        </p:graphicFrame>
        <p:sp>
          <p:nvSpPr>
            <p:cNvPr id="12305" name="Прямоугольник 3">
              <a:hlinkClick r:id="" action="ppaction://hlinkshowjump?jump=nextslide">
                <a:snd r:embed="rId3" name="yes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  <p:sp>
        <p:nvSpPr>
          <p:cNvPr id="12303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/>
              <a:t>10</a:t>
            </a:r>
            <a:r>
              <a:rPr lang="ru-RU" sz="3000" b="1" dirty="0" smtClean="0"/>
              <a:t>.</a:t>
            </a:r>
            <a:r>
              <a:rPr lang="en-US" sz="3000" b="1" dirty="0" smtClean="0"/>
              <a:t> nice</a:t>
            </a:r>
            <a:endParaRPr lang="ru-RU" sz="3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4">
            <a:hlinkClick r:id="" action="ppaction://noaction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13627" name="CorelDRAW" r:id="rId4" imgW="577440" imgH="2188440" progId="">
              <p:embed/>
            </p:oleObj>
          </a:graphicData>
        </a:graphic>
      </p:graphicFrame>
      <p:graphicFrame>
        <p:nvGraphicFramePr>
          <p:cNvPr id="13315" name="Object 5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13628" name="CorelDRAW" r:id="rId6" imgW="577800" imgH="2152440" progId="">
              <p:embed/>
            </p:oleObj>
          </a:graphicData>
        </a:graphic>
      </p:graphicFrame>
      <p:graphicFrame>
        <p:nvGraphicFramePr>
          <p:cNvPr id="13316" name="Object 6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13629" name="CorelDRAW" r:id="rId7" imgW="577800" imgH="2151000" progId="">
              <p:embed/>
            </p:oleObj>
          </a:graphicData>
        </a:graphic>
      </p:graphicFrame>
      <p:graphicFrame>
        <p:nvGraphicFramePr>
          <p:cNvPr id="13317" name="Object 7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13630" name="CorelDRAW" r:id="rId8" imgW="577440" imgH="2167560" progId="">
              <p:embed/>
            </p:oleObj>
          </a:graphicData>
        </a:graphic>
      </p:graphicFrame>
      <p:graphicFrame>
        <p:nvGraphicFramePr>
          <p:cNvPr id="13318" name="Object 8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13631" name="CorelDRAW" r:id="rId9" imgW="577800" imgH="2143800" progId="">
              <p:embed/>
            </p:oleObj>
          </a:graphicData>
        </a:graphic>
      </p:graphicFrame>
      <p:graphicFrame>
        <p:nvGraphicFramePr>
          <p:cNvPr id="13319" name="Object 9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13632" name="CorelDRAW" r:id="rId10" imgW="577800" imgH="2185200" progId="">
              <p:embed/>
            </p:oleObj>
          </a:graphicData>
        </a:graphic>
      </p:graphicFrame>
      <p:graphicFrame>
        <p:nvGraphicFramePr>
          <p:cNvPr id="13320" name="Object 10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13633" name="CorelDRAW" r:id="rId11" imgW="577800" imgH="2177640" progId="">
              <p:embed/>
            </p:oleObj>
          </a:graphicData>
        </a:graphic>
      </p:graphicFrame>
      <p:graphicFrame>
        <p:nvGraphicFramePr>
          <p:cNvPr id="13321" name="Object 11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13634" name="CorelDRAW" r:id="rId12" imgW="577800" imgH="2162160" progId="">
              <p:embed/>
            </p:oleObj>
          </a:graphicData>
        </a:graphic>
      </p:graphicFrame>
      <p:graphicFrame>
        <p:nvGraphicFramePr>
          <p:cNvPr id="13322" name="Object 12">
            <a:hlinkClick r:id="" action="ppaction://noaction">
              <a:snd r:embed="rId5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13635" name="CorelDRAW" r:id="rId13" imgW="577800" imgH="2181240" progId="">
              <p:embed/>
            </p:oleObj>
          </a:graphicData>
        </a:graphic>
      </p:graphicFrame>
      <p:graphicFrame>
        <p:nvGraphicFramePr>
          <p:cNvPr id="13323" name="Object 13"/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13636" name="CorelDRAW" r:id="rId14" imgW="577800" imgH="2188800" progId="">
              <p:embed/>
            </p:oleObj>
          </a:graphicData>
        </a:graphic>
      </p:graphicFrame>
      <p:sp>
        <p:nvSpPr>
          <p:cNvPr id="13324" name="AutoShape 19"/>
          <p:cNvSpPr>
            <a:spLocks noChangeArrowheads="1"/>
          </p:cNvSpPr>
          <p:nvPr/>
        </p:nvSpPr>
        <p:spPr bwMode="auto">
          <a:xfrm>
            <a:off x="285720" y="857232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en-US" sz="2800" b="1" dirty="0" smtClean="0"/>
              <a:t>Well-done!</a:t>
            </a:r>
            <a:endParaRPr lang="ru-RU" sz="2800" b="1" dirty="0"/>
          </a:p>
        </p:txBody>
      </p:sp>
      <p:graphicFrame>
        <p:nvGraphicFramePr>
          <p:cNvPr id="13325" name="Object 14"/>
          <p:cNvGraphicFramePr>
            <a:graphicFrameLocks noChangeAspect="1"/>
          </p:cNvGraphicFramePr>
          <p:nvPr/>
        </p:nvGraphicFramePr>
        <p:xfrm>
          <a:off x="8296275" y="5538788"/>
          <a:ext cx="349250" cy="1071562"/>
        </p:xfrm>
        <a:graphic>
          <a:graphicData uri="http://schemas.openxmlformats.org/presentationml/2006/ole">
            <p:oleObj spid="_x0000_s13637" name="CorelDRAW" r:id="rId15" imgW="714240" imgH="2196000" progId="">
              <p:embed/>
            </p:oleObj>
          </a:graphicData>
        </a:graphic>
      </p:graphicFrame>
      <p:sp>
        <p:nvSpPr>
          <p:cNvPr id="13326" name="Прямоугольник 3"/>
          <p:cNvSpPr>
            <a:spLocks noChangeArrowheads="1"/>
          </p:cNvSpPr>
          <p:nvPr/>
        </p:nvSpPr>
        <p:spPr bwMode="auto">
          <a:xfrm>
            <a:off x="8351838" y="5527675"/>
            <a:ext cx="254000" cy="709613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79488"/>
            <a:endParaRPr lang="ru-RU">
              <a:solidFill>
                <a:srgbClr val="FF00FF"/>
              </a:solidFill>
            </a:endParaRPr>
          </a:p>
        </p:txBody>
      </p:sp>
      <p:pic>
        <p:nvPicPr>
          <p:cNvPr id="13327" name="Рисунок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575" y="304800"/>
            <a:ext cx="3709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AutoShape 17"/>
          <p:cNvSpPr>
            <a:spLocks noChangeArrowheads="1"/>
          </p:cNvSpPr>
          <p:nvPr/>
        </p:nvSpPr>
        <p:spPr bwMode="auto">
          <a:xfrm>
            <a:off x="6443663" y="1484313"/>
            <a:ext cx="2122487" cy="865187"/>
          </a:xfrm>
          <a:prstGeom prst="wedgeRoundRectCallout">
            <a:avLst>
              <a:gd name="adj1" fmla="val -87694"/>
              <a:gd name="adj2" fmla="val 93486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79488"/>
            <a:endParaRPr lang="ru-RU"/>
          </a:p>
        </p:txBody>
      </p:sp>
      <p:sp>
        <p:nvSpPr>
          <p:cNvPr id="13329" name="Text Box 18"/>
          <p:cNvSpPr txBox="1">
            <a:spLocks noChangeArrowheads="1"/>
          </p:cNvSpPr>
          <p:nvPr/>
        </p:nvSpPr>
        <p:spPr bwMode="auto">
          <a:xfrm>
            <a:off x="6443663" y="1773238"/>
            <a:ext cx="2160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/>
              <a:t>Как здорово!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4439" name="CorelDRAW" r:id="rId4" imgW="577440" imgH="2188440" progId="">
              <p:embed/>
            </p:oleObj>
          </a:graphicData>
        </a:graphic>
      </p:graphicFrame>
      <p:graphicFrame>
        <p:nvGraphicFramePr>
          <p:cNvPr id="4099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4440" name="CorelDRAW" r:id="rId5" imgW="577800" imgH="2152440" progId="">
              <p:embed/>
            </p:oleObj>
          </a:graphicData>
        </a:graphic>
      </p:graphicFrame>
      <p:graphicFrame>
        <p:nvGraphicFramePr>
          <p:cNvPr id="4100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4441" name="CorelDRAW" r:id="rId6" imgW="577800" imgH="2151000" progId="">
              <p:embed/>
            </p:oleObj>
          </a:graphicData>
        </a:graphic>
      </p:graphicFrame>
      <p:graphicFrame>
        <p:nvGraphicFramePr>
          <p:cNvPr id="4101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4442" name="CorelDRAW" r:id="rId7" imgW="577440" imgH="2167560" progId="">
              <p:embed/>
            </p:oleObj>
          </a:graphicData>
        </a:graphic>
      </p:graphicFrame>
      <p:graphicFrame>
        <p:nvGraphicFramePr>
          <p:cNvPr id="4102" name="Object 8">
            <a:hlinkClick r:id="" action="ppaction://hlinkshowjump?jump=nextslide">
              <a:snd r:embed="rId8" name="yes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4443" name="CorelDRAW" r:id="rId9" imgW="577800" imgH="2143800" progId="">
              <p:embed/>
            </p:oleObj>
          </a:graphicData>
        </a:graphic>
      </p:graphicFrame>
      <p:graphicFrame>
        <p:nvGraphicFramePr>
          <p:cNvPr id="4103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4444" name="CorelDRAW" r:id="rId10" imgW="577800" imgH="2185200" progId="">
              <p:embed/>
            </p:oleObj>
          </a:graphicData>
        </a:graphic>
      </p:graphicFrame>
      <p:graphicFrame>
        <p:nvGraphicFramePr>
          <p:cNvPr id="4104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4445" name="CorelDRAW" r:id="rId11" imgW="577800" imgH="2177640" progId="">
              <p:embed/>
            </p:oleObj>
          </a:graphicData>
        </a:graphic>
      </p:graphicFrame>
      <p:graphicFrame>
        <p:nvGraphicFramePr>
          <p:cNvPr id="4105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4446" name="CorelDRAW" r:id="rId12" imgW="577800" imgH="2162160" progId="">
              <p:embed/>
            </p:oleObj>
          </a:graphicData>
        </a:graphic>
      </p:graphicFrame>
      <p:graphicFrame>
        <p:nvGraphicFramePr>
          <p:cNvPr id="4106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4447" name="CorelDRAW" r:id="rId13" imgW="577800" imgH="2181240" progId="">
              <p:embed/>
            </p:oleObj>
          </a:graphicData>
        </a:graphic>
      </p:graphicFrame>
      <p:graphicFrame>
        <p:nvGraphicFramePr>
          <p:cNvPr id="4107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4448" name="CorelDRAW" r:id="rId14" imgW="577800" imgH="2188800" progId="">
              <p:embed/>
            </p:oleObj>
          </a:graphicData>
        </a:graphic>
      </p:graphicFrame>
      <p:pic>
        <p:nvPicPr>
          <p:cNvPr id="4108" name="Picture 16" descr="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85750"/>
            <a:ext cx="37623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AutoShape 19"/>
          <p:cNvSpPr>
            <a:spLocks noChangeArrowheads="1"/>
          </p:cNvSpPr>
          <p:nvPr/>
        </p:nvSpPr>
        <p:spPr bwMode="auto">
          <a:xfrm>
            <a:off x="214313" y="857250"/>
            <a:ext cx="2447925" cy="37449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большой</a:t>
            </a:r>
          </a:p>
        </p:txBody>
      </p:sp>
      <p:sp>
        <p:nvSpPr>
          <p:cNvPr id="4110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 smart</a:t>
            </a:r>
            <a:endParaRPr lang="ru-RU" sz="3000" b="1" dirty="0"/>
          </a:p>
          <a:p>
            <a:pPr defTabSz="979488"/>
            <a:r>
              <a:rPr lang="ru-RU" sz="3000" b="1" dirty="0" smtClean="0"/>
              <a:t>10.</a:t>
            </a:r>
            <a:r>
              <a:rPr lang="en-US" sz="3000" b="1" dirty="0" smtClean="0"/>
              <a:t>nice</a:t>
            </a:r>
            <a:endParaRPr lang="ru-RU" sz="3000" b="1" dirty="0"/>
          </a:p>
        </p:txBody>
      </p:sp>
      <p:graphicFrame>
        <p:nvGraphicFramePr>
          <p:cNvPr id="4111" name="Object 14"/>
          <p:cNvGraphicFramePr>
            <a:graphicFrameLocks noChangeAspect="1"/>
          </p:cNvGraphicFramePr>
          <p:nvPr/>
        </p:nvGraphicFramePr>
        <p:xfrm>
          <a:off x="8296275" y="5538788"/>
          <a:ext cx="349250" cy="1071562"/>
        </p:xfrm>
        <a:graphic>
          <a:graphicData uri="http://schemas.openxmlformats.org/presentationml/2006/ole">
            <p:oleObj spid="_x0000_s4449" name="CorelDRAW" r:id="rId16" imgW="714240" imgH="2196000" progId="">
              <p:embed/>
            </p:oleObj>
          </a:graphicData>
        </a:graphic>
      </p:graphicFrame>
      <p:grpSp>
        <p:nvGrpSpPr>
          <p:cNvPr id="4112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4113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4450" name="CorelDRAW" r:id="rId17" imgW="714240" imgH="2196000" progId="">
                <p:embed/>
              </p:oleObj>
            </a:graphicData>
          </a:graphic>
        </p:graphicFrame>
        <p:sp>
          <p:nvSpPr>
            <p:cNvPr id="4114" name="Прямоугольник 18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4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5435" name="CorelDRAW" r:id="rId5" imgW="577440" imgH="2188440" progId="">
              <p:embed/>
            </p:oleObj>
          </a:graphicData>
        </a:graphic>
      </p:graphicFrame>
      <p:graphicFrame>
        <p:nvGraphicFramePr>
          <p:cNvPr id="5123" name="Object 5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5436" name="CorelDRAW" r:id="rId6" imgW="577800" imgH="2152440" progId="">
              <p:embed/>
            </p:oleObj>
          </a:graphicData>
        </a:graphic>
      </p:graphicFrame>
      <p:graphicFrame>
        <p:nvGraphicFramePr>
          <p:cNvPr id="5124" name="Object 6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5437" name="CorelDRAW" r:id="rId7" imgW="577800" imgH="2151000" progId="">
              <p:embed/>
            </p:oleObj>
          </a:graphicData>
        </a:graphic>
      </p:graphicFrame>
      <p:graphicFrame>
        <p:nvGraphicFramePr>
          <p:cNvPr id="5125" name="Object 7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5438" name="CorelDRAW" r:id="rId8" imgW="577440" imgH="2167560" progId="">
              <p:embed/>
            </p:oleObj>
          </a:graphicData>
        </a:graphic>
      </p:graphicFrame>
      <p:graphicFrame>
        <p:nvGraphicFramePr>
          <p:cNvPr id="5126" name="Object 8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5439" name="CorelDRAW" r:id="rId9" imgW="577800" imgH="2143800" progId="">
              <p:embed/>
            </p:oleObj>
          </a:graphicData>
        </a:graphic>
      </p:graphicFrame>
      <p:graphicFrame>
        <p:nvGraphicFramePr>
          <p:cNvPr id="5127" name="Object 9">
            <a:hlinkClick r:id="" action="ppaction://hlinkshowjump?jump=nextslide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5440" name="CorelDRAW" r:id="rId10" imgW="577800" imgH="2185200" progId="">
              <p:embed/>
            </p:oleObj>
          </a:graphicData>
        </a:graphic>
      </p:graphicFrame>
      <p:graphicFrame>
        <p:nvGraphicFramePr>
          <p:cNvPr id="5128" name="Object 10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5441" name="CorelDRAW" r:id="rId11" imgW="577800" imgH="2177640" progId="">
              <p:embed/>
            </p:oleObj>
          </a:graphicData>
        </a:graphic>
      </p:graphicFrame>
      <p:graphicFrame>
        <p:nvGraphicFramePr>
          <p:cNvPr id="5129" name="Object 11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5442" name="CorelDRAW" r:id="rId12" imgW="577800" imgH="2162160" progId="">
              <p:embed/>
            </p:oleObj>
          </a:graphicData>
        </a:graphic>
      </p:graphicFrame>
      <p:graphicFrame>
        <p:nvGraphicFramePr>
          <p:cNvPr id="5130" name="Object 12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5443" name="CorelDRAW" r:id="rId13" imgW="577800" imgH="2181240" progId="">
              <p:embed/>
            </p:oleObj>
          </a:graphicData>
        </a:graphic>
      </p:graphicFrame>
      <p:graphicFrame>
        <p:nvGraphicFramePr>
          <p:cNvPr id="5131" name="Object 13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5444" name="CorelDRAW" r:id="rId14" imgW="577800" imgH="2188800" progId="">
              <p:embed/>
            </p:oleObj>
          </a:graphicData>
        </a:graphic>
      </p:graphicFrame>
      <p:pic>
        <p:nvPicPr>
          <p:cNvPr id="5132" name="Picture 16" descr="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04813"/>
            <a:ext cx="3775075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AutoShape 19"/>
          <p:cNvSpPr>
            <a:spLocks noChangeArrowheads="1"/>
          </p:cNvSpPr>
          <p:nvPr/>
        </p:nvSpPr>
        <p:spPr bwMode="auto">
          <a:xfrm>
            <a:off x="214313" y="836613"/>
            <a:ext cx="2643187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толстый</a:t>
            </a:r>
          </a:p>
        </p:txBody>
      </p:sp>
      <p:sp>
        <p:nvSpPr>
          <p:cNvPr id="5134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 smtClean="0"/>
              <a:t>10.</a:t>
            </a:r>
            <a:r>
              <a:rPr lang="en-US" sz="3000" b="1" dirty="0" smtClean="0"/>
              <a:t>nice</a:t>
            </a:r>
            <a:endParaRPr lang="ru-RU" sz="3000" b="1" dirty="0"/>
          </a:p>
        </p:txBody>
      </p:sp>
      <p:grpSp>
        <p:nvGrpSpPr>
          <p:cNvPr id="5135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5136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5445" name="CorelDRAW" r:id="rId16" imgW="714240" imgH="2196000" progId="">
                <p:embed/>
              </p:oleObj>
            </a:graphicData>
          </a:graphic>
        </p:graphicFrame>
        <p:sp>
          <p:nvSpPr>
            <p:cNvPr id="5137" name="Прямоугольник 15">
              <a:hlinkClick r:id="" action="ppaction://noaction">
                <a:snd r:embed="rId4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>
    <p:sndAc>
      <p:stSnd>
        <p:snd r:embed="rId3" name="y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6459" name="CorelDRAW" r:id="rId4" imgW="577440" imgH="2188440" progId="">
              <p:embed/>
            </p:oleObj>
          </a:graphicData>
        </a:graphic>
      </p:graphicFrame>
      <p:graphicFrame>
        <p:nvGraphicFramePr>
          <p:cNvPr id="6147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6460" name="CorelDRAW" r:id="rId5" imgW="577800" imgH="2152440" progId="">
              <p:embed/>
            </p:oleObj>
          </a:graphicData>
        </a:graphic>
      </p:graphicFrame>
      <p:graphicFrame>
        <p:nvGraphicFramePr>
          <p:cNvPr id="6148" name="Object 6">
            <a:hlinkClick r:id="" action="ppaction://hlinkshowjump?jump=nextslide">
              <a:snd r:embed="rId6" name="yes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6461" name="CorelDRAW" r:id="rId7" imgW="577800" imgH="2151000" progId="">
              <p:embed/>
            </p:oleObj>
          </a:graphicData>
        </a:graphic>
      </p:graphicFrame>
      <p:graphicFrame>
        <p:nvGraphicFramePr>
          <p:cNvPr id="6149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6462" name="CorelDRAW" r:id="rId8" imgW="577440" imgH="2167560" progId="">
              <p:embed/>
            </p:oleObj>
          </a:graphicData>
        </a:graphic>
      </p:graphicFrame>
      <p:graphicFrame>
        <p:nvGraphicFramePr>
          <p:cNvPr id="6150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6463" name="CorelDRAW" r:id="rId9" imgW="577800" imgH="2143800" progId="">
              <p:embed/>
            </p:oleObj>
          </a:graphicData>
        </a:graphic>
      </p:graphicFrame>
      <p:graphicFrame>
        <p:nvGraphicFramePr>
          <p:cNvPr id="6151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6464" name="CorelDRAW" r:id="rId10" imgW="577800" imgH="2185200" progId="">
              <p:embed/>
            </p:oleObj>
          </a:graphicData>
        </a:graphic>
      </p:graphicFrame>
      <p:graphicFrame>
        <p:nvGraphicFramePr>
          <p:cNvPr id="6152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6465" name="CorelDRAW" r:id="rId11" imgW="577800" imgH="2177640" progId="">
              <p:embed/>
            </p:oleObj>
          </a:graphicData>
        </a:graphic>
      </p:graphicFrame>
      <p:graphicFrame>
        <p:nvGraphicFramePr>
          <p:cNvPr id="6153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6466" name="CorelDRAW" r:id="rId12" imgW="577800" imgH="2162160" progId="">
              <p:embed/>
            </p:oleObj>
          </a:graphicData>
        </a:graphic>
      </p:graphicFrame>
      <p:graphicFrame>
        <p:nvGraphicFramePr>
          <p:cNvPr id="6154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6467" name="CorelDRAW" r:id="rId13" imgW="577800" imgH="2181240" progId="">
              <p:embed/>
            </p:oleObj>
          </a:graphicData>
        </a:graphic>
      </p:graphicFrame>
      <p:graphicFrame>
        <p:nvGraphicFramePr>
          <p:cNvPr id="6155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6468" name="CorelDRAW" r:id="rId14" imgW="577800" imgH="2188800" progId="">
              <p:embed/>
            </p:oleObj>
          </a:graphicData>
        </a:graphic>
      </p:graphicFrame>
      <p:pic>
        <p:nvPicPr>
          <p:cNvPr id="6156" name="Picture 16" descr="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214290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весёлый</a:t>
            </a:r>
          </a:p>
        </p:txBody>
      </p:sp>
      <p:sp>
        <p:nvSpPr>
          <p:cNvPr id="6158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 smtClean="0"/>
              <a:t>10.</a:t>
            </a:r>
            <a:r>
              <a:rPr lang="en-US" sz="3000" b="1" dirty="0" smtClean="0"/>
              <a:t>nice</a:t>
            </a:r>
            <a:endParaRPr lang="ru-RU" sz="3000" b="1" dirty="0"/>
          </a:p>
        </p:txBody>
      </p:sp>
      <p:grpSp>
        <p:nvGrpSpPr>
          <p:cNvPr id="6159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6160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6469" name="CorelDRAW" r:id="rId16" imgW="714240" imgH="2196000" progId="">
                <p:embed/>
              </p:oleObj>
            </a:graphicData>
          </a:graphic>
        </p:graphicFrame>
        <p:sp>
          <p:nvSpPr>
            <p:cNvPr id="6161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7483" name="CorelDRAW" r:id="rId4" imgW="577440" imgH="2188440" progId="">
              <p:embed/>
            </p:oleObj>
          </a:graphicData>
        </a:graphic>
      </p:graphicFrame>
      <p:graphicFrame>
        <p:nvGraphicFramePr>
          <p:cNvPr id="7171" name="Object 5">
            <a:hlinkClick r:id="" action="ppaction://hlinkshowjump?jump=nextslide">
              <a:snd r:embed="rId5" name="yes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7484" name="CorelDRAW" r:id="rId6" imgW="577800" imgH="2152440" progId="">
              <p:embed/>
            </p:oleObj>
          </a:graphicData>
        </a:graphic>
      </p:graphicFrame>
      <p:graphicFrame>
        <p:nvGraphicFramePr>
          <p:cNvPr id="7172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7485" name="CorelDRAW" r:id="rId7" imgW="577800" imgH="2151000" progId="">
              <p:embed/>
            </p:oleObj>
          </a:graphicData>
        </a:graphic>
      </p:graphicFrame>
      <p:graphicFrame>
        <p:nvGraphicFramePr>
          <p:cNvPr id="7173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7486" name="CorelDRAW" r:id="rId8" imgW="577440" imgH="2167560" progId="">
              <p:embed/>
            </p:oleObj>
          </a:graphicData>
        </a:graphic>
      </p:graphicFrame>
      <p:graphicFrame>
        <p:nvGraphicFramePr>
          <p:cNvPr id="7174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7487" name="CorelDRAW" r:id="rId9" imgW="577800" imgH="2143800" progId="">
              <p:embed/>
            </p:oleObj>
          </a:graphicData>
        </a:graphic>
      </p:graphicFrame>
      <p:graphicFrame>
        <p:nvGraphicFramePr>
          <p:cNvPr id="7175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7488" name="CorelDRAW" r:id="rId10" imgW="577800" imgH="2185200" progId="">
              <p:embed/>
            </p:oleObj>
          </a:graphicData>
        </a:graphic>
      </p:graphicFrame>
      <p:graphicFrame>
        <p:nvGraphicFramePr>
          <p:cNvPr id="7176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7489" name="CorelDRAW" r:id="rId11" imgW="577800" imgH="2177640" progId="">
              <p:embed/>
            </p:oleObj>
          </a:graphicData>
        </a:graphic>
      </p:graphicFrame>
      <p:graphicFrame>
        <p:nvGraphicFramePr>
          <p:cNvPr id="7177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7490" name="CorelDRAW" r:id="rId12" imgW="577800" imgH="2162160" progId="">
              <p:embed/>
            </p:oleObj>
          </a:graphicData>
        </a:graphic>
      </p:graphicFrame>
      <p:graphicFrame>
        <p:nvGraphicFramePr>
          <p:cNvPr id="7178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7491" name="CorelDRAW" r:id="rId13" imgW="577800" imgH="2181240" progId="">
              <p:embed/>
            </p:oleObj>
          </a:graphicData>
        </a:graphic>
      </p:graphicFrame>
      <p:graphicFrame>
        <p:nvGraphicFramePr>
          <p:cNvPr id="7179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7492" name="CorelDRAW" r:id="rId14" imgW="577800" imgH="2188800" progId="">
              <p:embed/>
            </p:oleObj>
          </a:graphicData>
        </a:graphic>
      </p:graphicFrame>
      <p:pic>
        <p:nvPicPr>
          <p:cNvPr id="7180" name="Picture 16" descr="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грустный</a:t>
            </a:r>
          </a:p>
        </p:txBody>
      </p:sp>
      <p:sp>
        <p:nvSpPr>
          <p:cNvPr id="7182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/>
              <a:t>10</a:t>
            </a:r>
            <a:r>
              <a:rPr lang="ru-RU" sz="3000" b="1" dirty="0" smtClean="0"/>
              <a:t>.</a:t>
            </a:r>
            <a:r>
              <a:rPr lang="en-US" sz="3000" b="1" dirty="0" smtClean="0"/>
              <a:t> nice</a:t>
            </a:r>
            <a:endParaRPr lang="ru-RU" sz="3000" b="1" dirty="0"/>
          </a:p>
        </p:txBody>
      </p:sp>
      <p:grpSp>
        <p:nvGrpSpPr>
          <p:cNvPr id="7183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7184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7493" name="CorelDRAW" r:id="rId16" imgW="714240" imgH="2196000" progId="">
                <p:embed/>
              </p:oleObj>
            </a:graphicData>
          </a:graphic>
        </p:graphicFrame>
        <p:sp>
          <p:nvSpPr>
            <p:cNvPr id="7185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8507" name="CorelDRAW" r:id="rId4" imgW="577440" imgH="2188440" progId="">
              <p:embed/>
            </p:oleObj>
          </a:graphicData>
        </a:graphic>
      </p:graphicFrame>
      <p:graphicFrame>
        <p:nvGraphicFramePr>
          <p:cNvPr id="8195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8508" name="CorelDRAW" r:id="rId5" imgW="577800" imgH="2152440" progId="">
              <p:embed/>
            </p:oleObj>
          </a:graphicData>
        </a:graphic>
      </p:graphicFrame>
      <p:graphicFrame>
        <p:nvGraphicFramePr>
          <p:cNvPr id="8196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8509" name="CorelDRAW" r:id="rId6" imgW="577800" imgH="2151000" progId="">
              <p:embed/>
            </p:oleObj>
          </a:graphicData>
        </a:graphic>
      </p:graphicFrame>
      <p:graphicFrame>
        <p:nvGraphicFramePr>
          <p:cNvPr id="8197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8510" name="CorelDRAW" r:id="rId7" imgW="577440" imgH="2167560" progId="">
              <p:embed/>
            </p:oleObj>
          </a:graphicData>
        </a:graphic>
      </p:graphicFrame>
      <p:graphicFrame>
        <p:nvGraphicFramePr>
          <p:cNvPr id="8198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8511" name="CorelDRAW" r:id="rId8" imgW="577800" imgH="2143800" progId="">
              <p:embed/>
            </p:oleObj>
          </a:graphicData>
        </a:graphic>
      </p:graphicFrame>
      <p:graphicFrame>
        <p:nvGraphicFramePr>
          <p:cNvPr id="8199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8512" name="CorelDRAW" r:id="rId9" imgW="577800" imgH="2185200" progId="">
              <p:embed/>
            </p:oleObj>
          </a:graphicData>
        </a:graphic>
      </p:graphicFrame>
      <p:graphicFrame>
        <p:nvGraphicFramePr>
          <p:cNvPr id="8200" name="Object 10">
            <a:hlinkClick r:id="" action="ppaction://hlinkshowjump?jump=nextslide">
              <a:snd r:embed="rId10" name="yes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8513" name="CorelDRAW" r:id="rId11" imgW="577800" imgH="2177640" progId="">
              <p:embed/>
            </p:oleObj>
          </a:graphicData>
        </a:graphic>
      </p:graphicFrame>
      <p:graphicFrame>
        <p:nvGraphicFramePr>
          <p:cNvPr id="8201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8514" name="CorelDRAW" r:id="rId12" imgW="577800" imgH="2162160" progId="">
              <p:embed/>
            </p:oleObj>
          </a:graphicData>
        </a:graphic>
      </p:graphicFrame>
      <p:graphicFrame>
        <p:nvGraphicFramePr>
          <p:cNvPr id="8202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8515" name="CorelDRAW" r:id="rId13" imgW="577800" imgH="2181240" progId="">
              <p:embed/>
            </p:oleObj>
          </a:graphicData>
        </a:graphic>
      </p:graphicFrame>
      <p:graphicFrame>
        <p:nvGraphicFramePr>
          <p:cNvPr id="8203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8516" name="CorelDRAW" r:id="rId14" imgW="577800" imgH="2188800" progId="">
              <p:embed/>
            </p:oleObj>
          </a:graphicData>
        </a:graphic>
      </p:graphicFrame>
      <p:pic>
        <p:nvPicPr>
          <p:cNvPr id="8204" name="Picture 17" descr="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AutoShape 20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хороший</a:t>
            </a:r>
          </a:p>
        </p:txBody>
      </p:sp>
      <p:sp>
        <p:nvSpPr>
          <p:cNvPr id="8206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brown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  <a:endParaRPr lang="ru-RU" sz="3000" b="1" dirty="0"/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/>
              <a:t>10</a:t>
            </a:r>
            <a:r>
              <a:rPr lang="ru-RU" sz="3000" b="1" dirty="0" smtClean="0"/>
              <a:t>.</a:t>
            </a:r>
            <a:r>
              <a:rPr lang="en-US" sz="3000" b="1" dirty="0" smtClean="0"/>
              <a:t> nice</a:t>
            </a:r>
            <a:endParaRPr lang="ru-RU" sz="3000" b="1" dirty="0"/>
          </a:p>
        </p:txBody>
      </p:sp>
      <p:grpSp>
        <p:nvGrpSpPr>
          <p:cNvPr id="8207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8208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8517" name="CorelDRAW" r:id="rId16" imgW="714240" imgH="2196000" progId="">
                <p:embed/>
              </p:oleObj>
            </a:graphicData>
          </a:graphic>
        </p:graphicFrame>
        <p:sp>
          <p:nvSpPr>
            <p:cNvPr id="8209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9531" name="CorelDRAW" r:id="rId4" imgW="577440" imgH="2188440" progId="">
              <p:embed/>
            </p:oleObj>
          </a:graphicData>
        </a:graphic>
      </p:graphicFrame>
      <p:graphicFrame>
        <p:nvGraphicFramePr>
          <p:cNvPr id="9219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9532" name="CorelDRAW" r:id="rId5" imgW="577800" imgH="2152440" progId="">
              <p:embed/>
            </p:oleObj>
          </a:graphicData>
        </a:graphic>
      </p:graphicFrame>
      <p:graphicFrame>
        <p:nvGraphicFramePr>
          <p:cNvPr id="9220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9533" name="CorelDRAW" r:id="rId6" imgW="577800" imgH="2151000" progId="">
              <p:embed/>
            </p:oleObj>
          </a:graphicData>
        </a:graphic>
      </p:graphicFrame>
      <p:graphicFrame>
        <p:nvGraphicFramePr>
          <p:cNvPr id="9221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9534" name="CorelDRAW" r:id="rId7" imgW="577440" imgH="2167560" progId="">
              <p:embed/>
            </p:oleObj>
          </a:graphicData>
        </a:graphic>
      </p:graphicFrame>
      <p:graphicFrame>
        <p:nvGraphicFramePr>
          <p:cNvPr id="9222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9535" name="CorelDRAW" r:id="rId8" imgW="577800" imgH="2143800" progId="">
              <p:embed/>
            </p:oleObj>
          </a:graphicData>
        </a:graphic>
      </p:graphicFrame>
      <p:graphicFrame>
        <p:nvGraphicFramePr>
          <p:cNvPr id="9223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9536" name="CorelDRAW" r:id="rId9" imgW="577800" imgH="2185200" progId="">
              <p:embed/>
            </p:oleObj>
          </a:graphicData>
        </a:graphic>
      </p:graphicFrame>
      <p:graphicFrame>
        <p:nvGraphicFramePr>
          <p:cNvPr id="9224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9537" name="CorelDRAW" r:id="rId10" imgW="577800" imgH="2177640" progId="">
              <p:embed/>
            </p:oleObj>
          </a:graphicData>
        </a:graphic>
      </p:graphicFrame>
      <p:graphicFrame>
        <p:nvGraphicFramePr>
          <p:cNvPr id="9225" name="Object 11">
            <a:hlinkClick r:id="" action="ppaction://hlinkshowjump?jump=nextslide">
              <a:snd r:embed="rId11" name="yes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9538" name="CorelDRAW" r:id="rId12" imgW="577800" imgH="2162160" progId="">
              <p:embed/>
            </p:oleObj>
          </a:graphicData>
        </a:graphic>
      </p:graphicFrame>
      <p:graphicFrame>
        <p:nvGraphicFramePr>
          <p:cNvPr id="9226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9539" name="CorelDRAW" r:id="rId13" imgW="577800" imgH="2181240" progId="">
              <p:embed/>
            </p:oleObj>
          </a:graphicData>
        </a:graphic>
      </p:graphicFrame>
      <p:graphicFrame>
        <p:nvGraphicFramePr>
          <p:cNvPr id="9227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9540" name="CorelDRAW" r:id="rId14" imgW="577800" imgH="2188800" progId="">
              <p:embed/>
            </p:oleObj>
          </a:graphicData>
        </a:graphic>
      </p:graphicFrame>
      <p:pic>
        <p:nvPicPr>
          <p:cNvPr id="9228" name="Picture 28" descr="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0350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31"/>
          <p:cNvSpPr>
            <a:spLocks noChangeArrowheads="1"/>
          </p:cNvSpPr>
          <p:nvPr/>
        </p:nvSpPr>
        <p:spPr bwMode="auto">
          <a:xfrm>
            <a:off x="0" y="836613"/>
            <a:ext cx="2928938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800" b="1"/>
              <a:t>плохой</a:t>
            </a:r>
          </a:p>
        </p:txBody>
      </p:sp>
      <p:sp>
        <p:nvSpPr>
          <p:cNvPr id="9230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 dirty="0"/>
              <a:t>0</a:t>
            </a:r>
            <a:r>
              <a:rPr lang="ru-RU" sz="3000" b="1" dirty="0"/>
              <a:t>.</a:t>
            </a:r>
            <a:r>
              <a:rPr lang="en-US" sz="3000" b="1" dirty="0"/>
              <a:t>slim</a:t>
            </a:r>
            <a:endParaRPr lang="ru-RU" sz="3000" b="1" dirty="0"/>
          </a:p>
          <a:p>
            <a:pPr defTabSz="979488"/>
            <a:r>
              <a:rPr lang="en-US" sz="3000" b="1" dirty="0"/>
              <a:t>1</a:t>
            </a:r>
            <a:r>
              <a:rPr lang="ru-RU" sz="3000" b="1" dirty="0"/>
              <a:t>.</a:t>
            </a:r>
            <a:r>
              <a:rPr lang="en-US" sz="3000" b="1" dirty="0"/>
              <a:t>sad</a:t>
            </a:r>
            <a:endParaRPr lang="ru-RU" sz="3000" b="1" dirty="0"/>
          </a:p>
          <a:p>
            <a:pPr defTabSz="979488"/>
            <a:r>
              <a:rPr lang="ru-RU" sz="3000" b="1" dirty="0"/>
              <a:t>2.</a:t>
            </a:r>
            <a:r>
              <a:rPr lang="en-US" sz="3000" b="1" dirty="0"/>
              <a:t>merry</a:t>
            </a:r>
            <a:endParaRPr lang="ru-RU" sz="3000" b="1" dirty="0"/>
          </a:p>
          <a:p>
            <a:pPr defTabSz="979488"/>
            <a:r>
              <a:rPr lang="ru-RU" sz="3000" b="1" dirty="0"/>
              <a:t>3.</a:t>
            </a:r>
            <a:r>
              <a:rPr lang="en-US" sz="3000" b="1" dirty="0"/>
              <a:t>red</a:t>
            </a:r>
            <a:endParaRPr lang="ru-RU" sz="3000" b="1" dirty="0"/>
          </a:p>
          <a:p>
            <a:pPr defTabSz="979488"/>
            <a:r>
              <a:rPr lang="ru-RU" sz="3000" b="1" dirty="0"/>
              <a:t>4.</a:t>
            </a:r>
            <a:r>
              <a:rPr lang="en-US" sz="3000" b="1" dirty="0"/>
              <a:t>big</a:t>
            </a:r>
            <a:endParaRPr lang="ru-RU" sz="3000" b="1" dirty="0"/>
          </a:p>
          <a:p>
            <a:pPr defTabSz="979488"/>
            <a:r>
              <a:rPr lang="ru-RU" sz="3000" b="1" dirty="0"/>
              <a:t>5.</a:t>
            </a:r>
            <a:r>
              <a:rPr lang="en-US" sz="3000" b="1" dirty="0"/>
              <a:t>fat</a:t>
            </a:r>
            <a:endParaRPr lang="ru-RU" sz="3000" b="1" dirty="0"/>
          </a:p>
          <a:p>
            <a:pPr defTabSz="979488"/>
            <a:r>
              <a:rPr lang="ru-RU" sz="3000" b="1" dirty="0"/>
              <a:t>6.</a:t>
            </a:r>
            <a:r>
              <a:rPr lang="en-US" sz="3000" b="1" dirty="0"/>
              <a:t>good</a:t>
            </a:r>
          </a:p>
          <a:p>
            <a:pPr defTabSz="979488"/>
            <a:r>
              <a:rPr lang="ru-RU" sz="3000" b="1" dirty="0"/>
              <a:t>7.</a:t>
            </a:r>
            <a:r>
              <a:rPr lang="en-US" sz="3000" b="1" dirty="0"/>
              <a:t>bad</a:t>
            </a:r>
            <a:endParaRPr lang="ru-RU" sz="3000" b="1" dirty="0"/>
          </a:p>
          <a:p>
            <a:pPr defTabSz="979488"/>
            <a:r>
              <a:rPr lang="ru-RU" sz="3000" b="1" dirty="0"/>
              <a:t>8.</a:t>
            </a:r>
            <a:r>
              <a:rPr lang="en-US" sz="3000" b="1" dirty="0"/>
              <a:t>brave</a:t>
            </a:r>
            <a:endParaRPr lang="ru-RU" sz="3000" b="1" dirty="0"/>
          </a:p>
          <a:p>
            <a:pPr defTabSz="979488"/>
            <a:r>
              <a:rPr lang="ru-RU" sz="3000" b="1" dirty="0"/>
              <a:t>9.</a:t>
            </a:r>
            <a:r>
              <a:rPr lang="en-US" sz="3000" b="1" dirty="0"/>
              <a:t>smart</a:t>
            </a:r>
            <a:endParaRPr lang="ru-RU" sz="3000" b="1" dirty="0"/>
          </a:p>
          <a:p>
            <a:pPr defTabSz="979488"/>
            <a:r>
              <a:rPr lang="ru-RU" sz="3000" b="1" dirty="0"/>
              <a:t>10</a:t>
            </a:r>
            <a:r>
              <a:rPr lang="ru-RU" sz="3000" b="1" dirty="0" smtClean="0"/>
              <a:t>.</a:t>
            </a:r>
            <a:r>
              <a:rPr lang="en-US" sz="3000" b="1" dirty="0" smtClean="0"/>
              <a:t> nice</a:t>
            </a:r>
            <a:endParaRPr lang="ru-RU" sz="3000" b="1" dirty="0"/>
          </a:p>
        </p:txBody>
      </p:sp>
      <p:grpSp>
        <p:nvGrpSpPr>
          <p:cNvPr id="9231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9232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9541" name="CorelDRAW" r:id="rId16" imgW="714240" imgH="2196000" progId="">
                <p:embed/>
              </p:oleObj>
            </a:graphicData>
          </a:graphic>
        </p:graphicFrame>
        <p:sp>
          <p:nvSpPr>
            <p:cNvPr id="9233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10555" name="CorelDRAW" r:id="rId4" imgW="577440" imgH="2188440" progId="">
              <p:embed/>
            </p:oleObj>
          </a:graphicData>
        </a:graphic>
      </p:graphicFrame>
      <p:graphicFrame>
        <p:nvGraphicFramePr>
          <p:cNvPr id="10243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10556" name="CorelDRAW" r:id="rId5" imgW="577800" imgH="2152440" progId="">
              <p:embed/>
            </p:oleObj>
          </a:graphicData>
        </a:graphic>
      </p:graphicFrame>
      <p:graphicFrame>
        <p:nvGraphicFramePr>
          <p:cNvPr id="10244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10557" name="CorelDRAW" r:id="rId6" imgW="577800" imgH="2151000" progId="">
              <p:embed/>
            </p:oleObj>
          </a:graphicData>
        </a:graphic>
      </p:graphicFrame>
      <p:graphicFrame>
        <p:nvGraphicFramePr>
          <p:cNvPr id="10245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10558" name="CorelDRAW" r:id="rId7" imgW="577440" imgH="2167560" progId="">
              <p:embed/>
            </p:oleObj>
          </a:graphicData>
        </a:graphic>
      </p:graphicFrame>
      <p:graphicFrame>
        <p:nvGraphicFramePr>
          <p:cNvPr id="10246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10559" name="CorelDRAW" r:id="rId8" imgW="577800" imgH="2143800" progId="">
              <p:embed/>
            </p:oleObj>
          </a:graphicData>
        </a:graphic>
      </p:graphicFrame>
      <p:graphicFrame>
        <p:nvGraphicFramePr>
          <p:cNvPr id="10247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10560" name="CorelDRAW" r:id="rId9" imgW="577800" imgH="2185200" progId="">
              <p:embed/>
            </p:oleObj>
          </a:graphicData>
        </a:graphic>
      </p:graphicFrame>
      <p:graphicFrame>
        <p:nvGraphicFramePr>
          <p:cNvPr id="10248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10561" name="CorelDRAW" r:id="rId10" imgW="577800" imgH="2177640" progId="">
              <p:embed/>
            </p:oleObj>
          </a:graphicData>
        </a:graphic>
      </p:graphicFrame>
      <p:graphicFrame>
        <p:nvGraphicFramePr>
          <p:cNvPr id="10249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10562" name="CorelDRAW" r:id="rId11" imgW="577800" imgH="2162160" progId="">
              <p:embed/>
            </p:oleObj>
          </a:graphicData>
        </a:graphic>
      </p:graphicFrame>
      <p:graphicFrame>
        <p:nvGraphicFramePr>
          <p:cNvPr id="10250" name="Object 12">
            <a:hlinkClick r:id="" action="ppaction://hlinkshowjump?jump=nextslide">
              <a:snd r:embed="rId12" name="yes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10563" name="CorelDRAW" r:id="rId13" imgW="577800" imgH="2181240" progId="">
              <p:embed/>
            </p:oleObj>
          </a:graphicData>
        </a:graphic>
      </p:graphicFrame>
      <p:graphicFrame>
        <p:nvGraphicFramePr>
          <p:cNvPr id="10251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10564" name="CorelDRAW" r:id="rId14" imgW="577800" imgH="2188800" progId="">
              <p:embed/>
            </p:oleObj>
          </a:graphicData>
        </a:graphic>
      </p:graphicFrame>
      <p:pic>
        <p:nvPicPr>
          <p:cNvPr id="10252" name="Picture 16" descr="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3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храбрый</a:t>
            </a:r>
          </a:p>
        </p:txBody>
      </p:sp>
      <p:sp>
        <p:nvSpPr>
          <p:cNvPr id="10254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10255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0256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10565" name="CorelDRAW" r:id="rId16" imgW="714240" imgH="2196000" progId="">
                <p:embed/>
              </p:oleObj>
            </a:graphicData>
          </a:graphic>
        </p:graphicFrame>
        <p:sp>
          <p:nvSpPr>
            <p:cNvPr id="10257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p:oleObj spid="_x0000_s11579" name="CorelDRAW" r:id="rId4" imgW="577440" imgH="2188440" progId="">
              <p:embed/>
            </p:oleObj>
          </a:graphicData>
        </a:graphic>
      </p:graphicFrame>
      <p:graphicFrame>
        <p:nvGraphicFramePr>
          <p:cNvPr id="11267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p:oleObj spid="_x0000_s11580" name="CorelDRAW" r:id="rId5" imgW="577800" imgH="2152440" progId="">
              <p:embed/>
            </p:oleObj>
          </a:graphicData>
        </a:graphic>
      </p:graphicFrame>
      <p:graphicFrame>
        <p:nvGraphicFramePr>
          <p:cNvPr id="11268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p:oleObj spid="_x0000_s11581" name="CorelDRAW" r:id="rId6" imgW="577800" imgH="2151000" progId="">
              <p:embed/>
            </p:oleObj>
          </a:graphicData>
        </a:graphic>
      </p:graphicFrame>
      <p:graphicFrame>
        <p:nvGraphicFramePr>
          <p:cNvPr id="11269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p:oleObj spid="_x0000_s11582" name="CorelDRAW" r:id="rId7" imgW="577440" imgH="2167560" progId="">
              <p:embed/>
            </p:oleObj>
          </a:graphicData>
        </a:graphic>
      </p:graphicFrame>
      <p:graphicFrame>
        <p:nvGraphicFramePr>
          <p:cNvPr id="11270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p:oleObj spid="_x0000_s11583" name="CorelDRAW" r:id="rId8" imgW="577800" imgH="2143800" progId="">
              <p:embed/>
            </p:oleObj>
          </a:graphicData>
        </a:graphic>
      </p:graphicFrame>
      <p:graphicFrame>
        <p:nvGraphicFramePr>
          <p:cNvPr id="11271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p:oleObj spid="_x0000_s11584" name="CorelDRAW" r:id="rId9" imgW="577800" imgH="2185200" progId="">
              <p:embed/>
            </p:oleObj>
          </a:graphicData>
        </a:graphic>
      </p:graphicFrame>
      <p:graphicFrame>
        <p:nvGraphicFramePr>
          <p:cNvPr id="11272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p:oleObj spid="_x0000_s11585" name="CorelDRAW" r:id="rId10" imgW="577800" imgH="2177640" progId="">
              <p:embed/>
            </p:oleObj>
          </a:graphicData>
        </a:graphic>
      </p:graphicFrame>
      <p:graphicFrame>
        <p:nvGraphicFramePr>
          <p:cNvPr id="11273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p:oleObj spid="_x0000_s11586" name="CorelDRAW" r:id="rId11" imgW="577800" imgH="2162160" progId="">
              <p:embed/>
            </p:oleObj>
          </a:graphicData>
        </a:graphic>
      </p:graphicFrame>
      <p:graphicFrame>
        <p:nvGraphicFramePr>
          <p:cNvPr id="11274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p:oleObj spid="_x0000_s11587" name="CorelDRAW" r:id="rId12" imgW="577800" imgH="2181240" progId="">
              <p:embed/>
            </p:oleObj>
          </a:graphicData>
        </a:graphic>
      </p:graphicFrame>
      <p:graphicFrame>
        <p:nvGraphicFramePr>
          <p:cNvPr id="11275" name="Object 13">
            <a:hlinkClick r:id="" action="ppaction://hlinkshowjump?jump=nextslide">
              <a:snd r:embed="rId13" name="yes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p:oleObj spid="_x0000_s11588" name="CorelDRAW" r:id="rId14" imgW="577800" imgH="2188800" progId="">
              <p:embed/>
            </p:oleObj>
          </a:graphicData>
        </a:graphic>
      </p:graphicFrame>
      <p:pic>
        <p:nvPicPr>
          <p:cNvPr id="11276" name="Picture 16" descr="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sp>
        <p:nvSpPr>
          <p:cNvPr id="11278" name="AutoShape 19"/>
          <p:cNvSpPr>
            <a:spLocks noChangeArrowheads="1"/>
          </p:cNvSpPr>
          <p:nvPr/>
        </p:nvSpPr>
        <p:spPr bwMode="auto">
          <a:xfrm>
            <a:off x="323850" y="103346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умный</a:t>
            </a:r>
          </a:p>
        </p:txBody>
      </p:sp>
      <p:grpSp>
        <p:nvGrpSpPr>
          <p:cNvPr id="11279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1280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p:oleObj spid="_x0000_s11589" name="CorelDRAW" r:id="rId16" imgW="714240" imgH="2196000" progId="">
                <p:embed/>
              </p:oleObj>
            </a:graphicData>
          </a:graphic>
        </p:graphicFrame>
        <p:sp>
          <p:nvSpPr>
            <p:cNvPr id="11281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00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794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900" b="0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794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261</Words>
  <Application>Microsoft Office PowerPoint</Application>
  <PresentationFormat>Экран (4:3)</PresentationFormat>
  <Paragraphs>123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Оформление по умолчанию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Аленка</cp:lastModifiedBy>
  <cp:revision>93</cp:revision>
  <dcterms:created xsi:type="dcterms:W3CDTF">2009-05-01T12:13:17Z</dcterms:created>
  <dcterms:modified xsi:type="dcterms:W3CDTF">2014-04-27T10:17:32Z</dcterms:modified>
</cp:coreProperties>
</file>