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бегун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4214818"/>
            <a:ext cx="1478092" cy="2268535"/>
          </a:xfrm>
        </p:spPr>
      </p:pic>
      <p:sp>
        <p:nvSpPr>
          <p:cNvPr id="6" name="Прямоугольник 5"/>
          <p:cNvSpPr/>
          <p:nvPr/>
        </p:nvSpPr>
        <p:spPr>
          <a:xfrm>
            <a:off x="1643042" y="1071546"/>
            <a:ext cx="6168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Movement  &amp; Action</a:t>
            </a:r>
            <a:endParaRPr lang="ru-RU" sz="54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Рисунок 7" descr="певец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83" r="12083" b="5189"/>
          <a:stretch>
            <a:fillRect/>
          </a:stretch>
        </p:blipFill>
        <p:spPr>
          <a:xfrm>
            <a:off x="5572132" y="4572008"/>
            <a:ext cx="1599899" cy="2000264"/>
          </a:xfrm>
          <a:prstGeom prst="rect">
            <a:avLst/>
          </a:prstGeom>
        </p:spPr>
      </p:pic>
      <p:pic>
        <p:nvPicPr>
          <p:cNvPr id="9" name="Рисунок 8" descr="хлопать рисунок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000504"/>
            <a:ext cx="2214546" cy="1276519"/>
          </a:xfrm>
          <a:prstGeom prst="rect">
            <a:avLst/>
          </a:prstGeom>
        </p:spPr>
      </p:pic>
      <p:pic>
        <p:nvPicPr>
          <p:cNvPr id="10" name="Рисунок 9" descr="танцевать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5206" y="3000372"/>
            <a:ext cx="1653875" cy="2881316"/>
          </a:xfrm>
          <a:prstGeom prst="rect">
            <a:avLst/>
          </a:prstGeom>
        </p:spPr>
      </p:pic>
      <p:pic>
        <p:nvPicPr>
          <p:cNvPr id="11" name="Рисунок 10" descr="прыжок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2928934"/>
            <a:ext cx="1805409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еть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142984"/>
            <a:ext cx="5485925" cy="44291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57884" y="500042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sing</a:t>
            </a:r>
            <a:endParaRPr lang="ru-RU" sz="54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жать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81000"/>
            <a:ext cx="9163940" cy="7453338"/>
          </a:xfrm>
        </p:spPr>
      </p:pic>
      <p:sp>
        <p:nvSpPr>
          <p:cNvPr id="5" name="Прямоугольник 4"/>
          <p:cNvSpPr/>
          <p:nvPr/>
        </p:nvSpPr>
        <p:spPr>
          <a:xfrm>
            <a:off x="5857884" y="500042"/>
            <a:ext cx="1588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run</a:t>
            </a:r>
            <a:endParaRPr lang="ru-RU" sz="54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анцевать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500042"/>
            <a:ext cx="6286544" cy="5627470"/>
          </a:xfrm>
        </p:spPr>
      </p:pic>
      <p:sp>
        <p:nvSpPr>
          <p:cNvPr id="5" name="Прямоугольник 4"/>
          <p:cNvSpPr/>
          <p:nvPr/>
        </p:nvSpPr>
        <p:spPr>
          <a:xfrm>
            <a:off x="6286512" y="285728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dance</a:t>
            </a:r>
            <a:endParaRPr lang="ru-RU" sz="54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ыгать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0"/>
            <a:ext cx="5719599" cy="6951512"/>
          </a:xfrm>
        </p:spPr>
      </p:pic>
      <p:sp>
        <p:nvSpPr>
          <p:cNvPr id="5" name="Прямоугольник 4"/>
          <p:cNvSpPr/>
          <p:nvPr/>
        </p:nvSpPr>
        <p:spPr>
          <a:xfrm>
            <a:off x="6643702" y="5500702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jump</a:t>
            </a:r>
            <a:endParaRPr lang="ru-RU" sz="54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хлопать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0"/>
            <a:ext cx="6322119" cy="6907023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1851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owcard Gothic" pitchFamily="82" charset="0"/>
              </a:rPr>
              <a:t>clap</a:t>
            </a:r>
            <a:endParaRPr lang="ru-RU" sz="5400" b="1" cap="none" spc="0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бегун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4214818"/>
            <a:ext cx="1478092" cy="2268535"/>
          </a:xfrm>
        </p:spPr>
      </p:pic>
      <p:sp>
        <p:nvSpPr>
          <p:cNvPr id="6" name="Прямоугольник 5"/>
          <p:cNvSpPr/>
          <p:nvPr/>
        </p:nvSpPr>
        <p:spPr>
          <a:xfrm>
            <a:off x="1428728" y="1571612"/>
            <a:ext cx="6168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Movement  &amp; Action</a:t>
            </a:r>
            <a:endParaRPr lang="ru-RU" sz="5400" b="1" cap="none" spc="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Рисунок 7" descr="певец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83" r="12083" b="5189"/>
          <a:stretch>
            <a:fillRect/>
          </a:stretch>
        </p:blipFill>
        <p:spPr>
          <a:xfrm>
            <a:off x="5572132" y="4572008"/>
            <a:ext cx="1599899" cy="2000264"/>
          </a:xfrm>
          <a:prstGeom prst="rect">
            <a:avLst/>
          </a:prstGeom>
        </p:spPr>
      </p:pic>
      <p:pic>
        <p:nvPicPr>
          <p:cNvPr id="9" name="Рисунок 8" descr="хлопать рисунок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000504"/>
            <a:ext cx="2214546" cy="1276519"/>
          </a:xfrm>
          <a:prstGeom prst="rect">
            <a:avLst/>
          </a:prstGeom>
        </p:spPr>
      </p:pic>
      <p:pic>
        <p:nvPicPr>
          <p:cNvPr id="10" name="Рисунок 9" descr="танцевать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5206" y="3000372"/>
            <a:ext cx="1653875" cy="2881316"/>
          </a:xfrm>
          <a:prstGeom prst="rect">
            <a:avLst/>
          </a:prstGeom>
        </p:spPr>
      </p:pic>
      <p:pic>
        <p:nvPicPr>
          <p:cNvPr id="11" name="Рисунок 10" descr="прыжок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2928934"/>
            <a:ext cx="1805409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7</cp:revision>
  <dcterms:modified xsi:type="dcterms:W3CDTF">2015-03-04T19:55:20Z</dcterms:modified>
</cp:coreProperties>
</file>