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AF3232-253D-4A66-903E-8C390171F6F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B2BF96-B638-4294-80C9-A3F6332E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357298"/>
            <a:ext cx="5960282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mammals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572140"/>
            <a:ext cx="4602960" cy="785818"/>
          </a:xfrm>
        </p:spPr>
        <p:txBody>
          <a:bodyPr/>
          <a:lstStyle/>
          <a:p>
            <a:r>
              <a:rPr lang="en-US" b="1" dirty="0" err="1" smtClean="0"/>
              <a:t>Ladushkina</a:t>
            </a:r>
            <a:r>
              <a:rPr lang="en-US" b="1" dirty="0" smtClean="0"/>
              <a:t> Sonya 3a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3757610" cy="139903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Red panda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86116" y="4332301"/>
            <a:ext cx="5614998" cy="252569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This is a red panda. Red panda </a:t>
            </a:r>
            <a:r>
              <a:rPr lang="en-US" b="1" dirty="0" smtClean="0"/>
              <a:t>is from </a:t>
            </a:r>
            <a:r>
              <a:rPr lang="en-US" b="1" dirty="0" smtClean="0"/>
              <a:t>China. In China there are </a:t>
            </a:r>
            <a:r>
              <a:rPr lang="en-US" b="1" dirty="0" smtClean="0"/>
              <a:t> </a:t>
            </a:r>
            <a:r>
              <a:rPr lang="en-US" b="1" smtClean="0"/>
              <a:t>some red pandas’ </a:t>
            </a:r>
            <a:r>
              <a:rPr lang="en-US" b="1" dirty="0" smtClean="0"/>
              <a:t>farms. Red </a:t>
            </a:r>
            <a:r>
              <a:rPr lang="en-US" b="1" dirty="0" smtClean="0"/>
              <a:t>pandas has got small </a:t>
            </a:r>
            <a:r>
              <a:rPr lang="en-US" b="1" dirty="0" smtClean="0"/>
              <a:t>body,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big head, short legs and big, beautiful tail. </a:t>
            </a:r>
            <a:r>
              <a:rPr lang="en-US" b="1" dirty="0" smtClean="0"/>
              <a:t>They </a:t>
            </a:r>
            <a:r>
              <a:rPr lang="en-US" b="1" dirty="0" smtClean="0"/>
              <a:t>eat meat</a:t>
            </a:r>
            <a:r>
              <a:rPr lang="en-US" b="1" dirty="0" smtClean="0"/>
              <a:t>. </a:t>
            </a:r>
            <a:endParaRPr lang="ru-RU" b="1" dirty="0"/>
          </a:p>
        </p:txBody>
      </p:sp>
      <p:pic>
        <p:nvPicPr>
          <p:cNvPr id="5" name="Содержимое 4" descr="IMG_335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30105" y="0"/>
            <a:ext cx="5213895" cy="3910421"/>
          </a:xfrm>
        </p:spPr>
      </p:pic>
      <p:pic>
        <p:nvPicPr>
          <p:cNvPr id="4098" name="Picture 2" descr="ledi_samozvanka - Вымирание панд.Или наши дети не увидят бамбукового мишку.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3248025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33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0"/>
            <a:ext cx="535781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1928802"/>
            <a:ext cx="29289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red panda’s legs are orange and black, tail is orange and head is orange and white.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33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558" y="0"/>
            <a:ext cx="8079780" cy="6244997"/>
          </a:xfrm>
        </p:spPr>
      </p:pic>
      <p:sp>
        <p:nvSpPr>
          <p:cNvPr id="5" name="Прямоугольник 4"/>
          <p:cNvSpPr/>
          <p:nvPr/>
        </p:nvSpPr>
        <p:spPr>
          <a:xfrm>
            <a:off x="2571736" y="628652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Their children are grey!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929198"/>
            <a:ext cx="68580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Red pandas are very interesting mammal!</a:t>
            </a:r>
            <a:endParaRPr lang="ru-RU" sz="4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img0.liveinternet.ru/images/attach/c/3/76/80/76080772_72562694_tumblr_lih06eOod81qzj64yo1_5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005486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82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mammals</vt:lpstr>
      <vt:lpstr>Red panda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mammals</dc:title>
  <dc:creator>user</dc:creator>
  <cp:lastModifiedBy>Admin</cp:lastModifiedBy>
  <cp:revision>10</cp:revision>
  <dcterms:created xsi:type="dcterms:W3CDTF">2015-02-20T04:11:01Z</dcterms:created>
  <dcterms:modified xsi:type="dcterms:W3CDTF">2015-02-20T08:23:53Z</dcterms:modified>
</cp:coreProperties>
</file>