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0" r:id="rId2"/>
    <p:sldId id="259" r:id="rId3"/>
    <p:sldId id="262" r:id="rId4"/>
    <p:sldId id="261" r:id="rId5"/>
    <p:sldId id="263" r:id="rId6"/>
    <p:sldId id="267" r:id="rId7"/>
    <p:sldId id="269" r:id="rId8"/>
    <p:sldId id="270" r:id="rId9"/>
    <p:sldId id="28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DF38-B0A3-4F7D-8035-4D327B090C99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05C95-D837-442D-8D10-B8A73C5C38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DF38-B0A3-4F7D-8035-4D327B090C99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05C95-D837-442D-8D10-B8A73C5C38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DF38-B0A3-4F7D-8035-4D327B090C99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05C95-D837-442D-8D10-B8A73C5C38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DF38-B0A3-4F7D-8035-4D327B090C99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05C95-D837-442D-8D10-B8A73C5C38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DF38-B0A3-4F7D-8035-4D327B090C99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05C95-D837-442D-8D10-B8A73C5C38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DF38-B0A3-4F7D-8035-4D327B090C99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05C95-D837-442D-8D10-B8A73C5C38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DF38-B0A3-4F7D-8035-4D327B090C99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05C95-D837-442D-8D10-B8A73C5C38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DF38-B0A3-4F7D-8035-4D327B090C99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05C95-D837-442D-8D10-B8A73C5C38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DF38-B0A3-4F7D-8035-4D327B090C99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05C95-D837-442D-8D10-B8A73C5C38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DF38-B0A3-4F7D-8035-4D327B090C99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05C95-D837-442D-8D10-B8A73C5C38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DF38-B0A3-4F7D-8035-4D327B090C99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505C95-D837-442D-8D10-B8A73C5C38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4EDF38-B0A3-4F7D-8035-4D327B090C99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505C95-D837-442D-8D10-B8A73C5C383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cut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Портфолио 3 «А» класса </a:t>
            </a:r>
            <a:endParaRPr lang="ru-RU" dirty="0"/>
          </a:p>
        </p:txBody>
      </p:sp>
      <p:pic>
        <p:nvPicPr>
          <p:cNvPr id="4" name="Рисунок 3" descr="1 сентября 2012 0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928802"/>
            <a:ext cx="7358114" cy="4572032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3108" y="285728"/>
            <a:ext cx="8229600" cy="1143000"/>
          </a:xfrm>
        </p:spPr>
        <p:txBody>
          <a:bodyPr/>
          <a:lstStyle/>
          <a:p>
            <a:r>
              <a:rPr lang="ru-RU" dirty="0" smtClean="0"/>
              <a:t>Наш класс</a:t>
            </a:r>
            <a:endParaRPr lang="ru-RU" dirty="0"/>
          </a:p>
        </p:txBody>
      </p:sp>
      <p:pic>
        <p:nvPicPr>
          <p:cNvPr id="7" name="Содержимое 6" descr="8c3dfd6f013cee523605c88168cc522358b1538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500174"/>
            <a:ext cx="4038600" cy="4286280"/>
          </a:xfrm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Отряд «ЗНАЙКИ»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Девиз: Мы все хотим на свете знать, чтоб настоящим </a:t>
            </a:r>
            <a:r>
              <a:rPr lang="ru-RU" dirty="0" err="1" smtClean="0">
                <a:solidFill>
                  <a:srgbClr val="0070C0"/>
                </a:solidFill>
              </a:rPr>
              <a:t>Знайкой</a:t>
            </a:r>
            <a:r>
              <a:rPr lang="ru-RU" dirty="0" smtClean="0">
                <a:solidFill>
                  <a:srgbClr val="0070C0"/>
                </a:solidFill>
              </a:rPr>
              <a:t>  стать. Учиться надо нам на «5» и много книжек прочитать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Наша песня</a:t>
            </a:r>
            <a:endParaRPr lang="ru-RU" dirty="0"/>
          </a:p>
        </p:txBody>
      </p:sp>
      <p:pic>
        <p:nvPicPr>
          <p:cNvPr id="5" name="Содержимое 4" descr="Песня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500" y="2232819"/>
            <a:ext cx="3810000" cy="38100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Нас не зря все </a:t>
            </a:r>
            <a:r>
              <a:rPr lang="ru-RU" dirty="0" err="1" smtClean="0"/>
              <a:t>Знайками</a:t>
            </a:r>
            <a:r>
              <a:rPr lang="ru-RU" dirty="0" smtClean="0"/>
              <a:t> зовут.</a:t>
            </a:r>
          </a:p>
          <a:p>
            <a:r>
              <a:rPr lang="ru-RU" dirty="0" smtClean="0"/>
              <a:t>Знаем мы , пускай ученые смеются.</a:t>
            </a:r>
          </a:p>
          <a:p>
            <a:r>
              <a:rPr lang="ru-RU" dirty="0" smtClean="0"/>
              <a:t>Кто редиску красит под землей.</a:t>
            </a:r>
          </a:p>
          <a:p>
            <a:r>
              <a:rPr lang="ru-RU" dirty="0" smtClean="0"/>
              <a:t> И откуда в сыре дырочки берутся.</a:t>
            </a:r>
          </a:p>
          <a:p>
            <a:r>
              <a:rPr lang="ru-RU" dirty="0" smtClean="0"/>
              <a:t>Любим книжки мы читать и пятерки получать.</a:t>
            </a:r>
          </a:p>
          <a:p>
            <a:r>
              <a:rPr lang="ru-RU" dirty="0" smtClean="0"/>
              <a:t>Все что знаем ,мы вам скажем непременно. </a:t>
            </a:r>
          </a:p>
          <a:p>
            <a:r>
              <a:rPr lang="ru-RU" dirty="0" err="1" smtClean="0"/>
              <a:t>Знайка</a:t>
            </a:r>
            <a:r>
              <a:rPr lang="ru-RU" dirty="0" smtClean="0"/>
              <a:t>  ты и </a:t>
            </a:r>
            <a:r>
              <a:rPr lang="ru-RU" dirty="0" err="1" smtClean="0"/>
              <a:t>Знайка</a:t>
            </a:r>
            <a:r>
              <a:rPr lang="ru-RU" dirty="0" smtClean="0"/>
              <a:t>  я. </a:t>
            </a:r>
          </a:p>
          <a:p>
            <a:r>
              <a:rPr lang="ru-RU" dirty="0" smtClean="0"/>
              <a:t>Наша дружная семья ,</a:t>
            </a:r>
          </a:p>
          <a:p>
            <a:r>
              <a:rPr lang="ru-RU" dirty="0" smtClean="0"/>
              <a:t>Город Солнечный прославит непременно</a:t>
            </a:r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класса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Мальчики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Девочки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 smtClean="0"/>
              <a:t>Арташин</a:t>
            </a:r>
            <a:r>
              <a:rPr lang="ru-RU" dirty="0" smtClean="0"/>
              <a:t> Влад</a:t>
            </a:r>
          </a:p>
          <a:p>
            <a:r>
              <a:rPr lang="ru-RU" dirty="0" err="1" smtClean="0"/>
              <a:t>Бизинский</a:t>
            </a:r>
            <a:r>
              <a:rPr lang="ru-RU" dirty="0" smtClean="0"/>
              <a:t> Роман</a:t>
            </a:r>
          </a:p>
          <a:p>
            <a:r>
              <a:rPr lang="ru-RU" dirty="0" err="1" smtClean="0"/>
              <a:t>Битехтин</a:t>
            </a:r>
            <a:r>
              <a:rPr lang="ru-RU" dirty="0" smtClean="0"/>
              <a:t> Даниил</a:t>
            </a:r>
          </a:p>
          <a:p>
            <a:r>
              <a:rPr lang="ru-RU" dirty="0" smtClean="0"/>
              <a:t>Волов Иван</a:t>
            </a:r>
          </a:p>
          <a:p>
            <a:r>
              <a:rPr lang="ru-RU" dirty="0" smtClean="0"/>
              <a:t>Дягилев Тимофей</a:t>
            </a:r>
          </a:p>
          <a:p>
            <a:r>
              <a:rPr lang="ru-RU" dirty="0" smtClean="0"/>
              <a:t>Ефимов Артем</a:t>
            </a:r>
          </a:p>
          <a:p>
            <a:r>
              <a:rPr lang="ru-RU" dirty="0" err="1" smtClean="0"/>
              <a:t>Игнатушин</a:t>
            </a:r>
            <a:r>
              <a:rPr lang="ru-RU" dirty="0" smtClean="0"/>
              <a:t> Михаил</a:t>
            </a:r>
          </a:p>
          <a:p>
            <a:r>
              <a:rPr lang="ru-RU" dirty="0" smtClean="0"/>
              <a:t>Королев Егор</a:t>
            </a:r>
          </a:p>
          <a:p>
            <a:r>
              <a:rPr lang="ru-RU" dirty="0" err="1" smtClean="0"/>
              <a:t>Кошман</a:t>
            </a:r>
            <a:r>
              <a:rPr lang="ru-RU" dirty="0" smtClean="0"/>
              <a:t> Иван</a:t>
            </a:r>
          </a:p>
          <a:p>
            <a:r>
              <a:rPr lang="ru-RU" dirty="0" smtClean="0"/>
              <a:t>Кривошеев Олег</a:t>
            </a:r>
          </a:p>
          <a:p>
            <a:r>
              <a:rPr lang="ru-RU" dirty="0" err="1" smtClean="0"/>
              <a:t>Куренинов</a:t>
            </a:r>
            <a:r>
              <a:rPr lang="ru-RU" dirty="0" smtClean="0"/>
              <a:t> Коля</a:t>
            </a:r>
          </a:p>
          <a:p>
            <a:r>
              <a:rPr lang="ru-RU" dirty="0" smtClean="0"/>
              <a:t>Малахов Артем</a:t>
            </a:r>
          </a:p>
          <a:p>
            <a:r>
              <a:rPr lang="ru-RU" dirty="0" err="1" smtClean="0"/>
              <a:t>Норматов</a:t>
            </a:r>
            <a:r>
              <a:rPr lang="ru-RU" dirty="0" smtClean="0"/>
              <a:t> </a:t>
            </a:r>
            <a:r>
              <a:rPr lang="ru-RU" dirty="0" err="1" smtClean="0"/>
              <a:t>Суннат</a:t>
            </a:r>
            <a:endParaRPr lang="ru-RU" dirty="0" smtClean="0"/>
          </a:p>
          <a:p>
            <a:r>
              <a:rPr lang="ru-RU" dirty="0" err="1" smtClean="0"/>
              <a:t>Сурадеев</a:t>
            </a:r>
            <a:r>
              <a:rPr lang="ru-RU" dirty="0" smtClean="0"/>
              <a:t> Саша</a:t>
            </a:r>
          </a:p>
          <a:p>
            <a:r>
              <a:rPr lang="ru-RU" dirty="0" smtClean="0"/>
              <a:t>Тюрин Андрей </a:t>
            </a:r>
          </a:p>
          <a:p>
            <a:r>
              <a:rPr lang="ru-RU" dirty="0" smtClean="0"/>
              <a:t>Ушаков Егор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Дмитриева Катя</a:t>
            </a:r>
          </a:p>
          <a:p>
            <a:r>
              <a:rPr lang="ru-RU" dirty="0" smtClean="0"/>
              <a:t>Евдокимова Даша</a:t>
            </a:r>
          </a:p>
          <a:p>
            <a:r>
              <a:rPr lang="ru-RU" dirty="0" smtClean="0"/>
              <a:t>Корень Софья</a:t>
            </a:r>
          </a:p>
          <a:p>
            <a:r>
              <a:rPr lang="ru-RU" dirty="0" smtClean="0"/>
              <a:t>Косарева Вера </a:t>
            </a:r>
          </a:p>
          <a:p>
            <a:r>
              <a:rPr lang="ru-RU" dirty="0" err="1" smtClean="0"/>
              <a:t>Маризоева</a:t>
            </a:r>
            <a:r>
              <a:rPr lang="ru-RU" dirty="0" smtClean="0"/>
              <a:t> Бахтина</a:t>
            </a:r>
          </a:p>
          <a:p>
            <a:r>
              <a:rPr lang="ru-RU" dirty="0" smtClean="0"/>
              <a:t>Орлова Лера</a:t>
            </a:r>
          </a:p>
          <a:p>
            <a:r>
              <a:rPr lang="ru-RU" dirty="0" smtClean="0"/>
              <a:t>Послед Даша</a:t>
            </a:r>
          </a:p>
          <a:p>
            <a:r>
              <a:rPr lang="ru-RU" dirty="0" smtClean="0"/>
              <a:t>Привалова Юлия </a:t>
            </a:r>
          </a:p>
          <a:p>
            <a:r>
              <a:rPr lang="ru-RU" dirty="0" smtClean="0"/>
              <a:t>Редькина Лиза</a:t>
            </a:r>
          </a:p>
          <a:p>
            <a:r>
              <a:rPr lang="ru-RU" dirty="0" smtClean="0"/>
              <a:t>Рыбакова Кристина</a:t>
            </a:r>
          </a:p>
          <a:p>
            <a:r>
              <a:rPr lang="ru-RU" dirty="0" smtClean="0"/>
              <a:t>Саблина Наталья</a:t>
            </a:r>
          </a:p>
          <a:p>
            <a:r>
              <a:rPr lang="ru-RU" dirty="0" smtClean="0"/>
              <a:t>Скобликова Света</a:t>
            </a:r>
          </a:p>
          <a:p>
            <a:r>
              <a:rPr lang="ru-RU" dirty="0" err="1" smtClean="0"/>
              <a:t>Фотина</a:t>
            </a:r>
            <a:r>
              <a:rPr lang="ru-RU" dirty="0" smtClean="0"/>
              <a:t> Таня </a:t>
            </a:r>
          </a:p>
          <a:p>
            <a:r>
              <a:rPr lang="ru-RU" dirty="0" err="1" smtClean="0"/>
              <a:t>Чагина</a:t>
            </a:r>
            <a:r>
              <a:rPr lang="ru-RU" dirty="0" smtClean="0"/>
              <a:t> </a:t>
            </a:r>
            <a:r>
              <a:rPr lang="ru-RU" dirty="0" err="1" smtClean="0"/>
              <a:t>Карина</a:t>
            </a:r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Наша гордость 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Отличники :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Привалова Юлия </a:t>
            </a:r>
          </a:p>
          <a:p>
            <a:r>
              <a:rPr lang="ru-RU" dirty="0" smtClean="0"/>
              <a:t>Послед Дарья</a:t>
            </a:r>
          </a:p>
          <a:p>
            <a:r>
              <a:rPr lang="ru-RU" dirty="0" smtClean="0"/>
              <a:t>Евдокимова Дарья</a:t>
            </a:r>
          </a:p>
          <a:p>
            <a:endParaRPr lang="ru-RU" dirty="0"/>
          </a:p>
        </p:txBody>
      </p:sp>
      <p:pic>
        <p:nvPicPr>
          <p:cNvPr id="5" name="Рисунок 4" descr="Умн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428868"/>
            <a:ext cx="3929090" cy="3643338"/>
          </a:xfrm>
          <a:prstGeom prst="rect">
            <a:avLst/>
          </a:prstGeom>
        </p:spPr>
      </p:pic>
      <p:pic>
        <p:nvPicPr>
          <p:cNvPr id="6" name="Рисунок 5" descr="Последний звонок2012 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286256"/>
            <a:ext cx="1643074" cy="2190765"/>
          </a:xfrm>
          <a:prstGeom prst="rect">
            <a:avLst/>
          </a:prstGeom>
        </p:spPr>
      </p:pic>
      <p:pic>
        <p:nvPicPr>
          <p:cNvPr id="7" name="Рисунок 6" descr="Последний звонок2012 0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3357562"/>
            <a:ext cx="1785950" cy="1928826"/>
          </a:xfrm>
          <a:prstGeom prst="rect">
            <a:avLst/>
          </a:prstGeom>
        </p:spPr>
      </p:pic>
      <p:pic>
        <p:nvPicPr>
          <p:cNvPr id="8" name="Рисунок 7" descr="Последний звонок2012 0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00958" y="5000636"/>
            <a:ext cx="1274223" cy="1690699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достижения</a:t>
            </a:r>
            <a:endParaRPr lang="ru-RU" dirty="0"/>
          </a:p>
        </p:txBody>
      </p:sp>
      <p:pic>
        <p:nvPicPr>
          <p:cNvPr id="5" name="Содержимое 4" descr="13624006-n---n--n--n----noe--------n---nf------noen----------n---n--------n-n-nf---n---n--n---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18519"/>
            <a:ext cx="4038600" cy="40386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Конкурс поделок из природного материала</a:t>
            </a:r>
          </a:p>
          <a:p>
            <a:r>
              <a:rPr lang="ru-RU" dirty="0" smtClean="0"/>
              <a:t>Конкурс рисунков «Будь природе другом»</a:t>
            </a:r>
          </a:p>
          <a:p>
            <a:r>
              <a:rPr lang="ru-RU" dirty="0" smtClean="0"/>
              <a:t>«Веселые старты»</a:t>
            </a:r>
          </a:p>
          <a:p>
            <a:r>
              <a:rPr lang="ru-RU" dirty="0" smtClean="0"/>
              <a:t>Акция «Зажги свечу памяти»</a:t>
            </a:r>
          </a:p>
          <a:p>
            <a:r>
              <a:rPr lang="ru-RU" dirty="0" smtClean="0"/>
              <a:t>Краевая акция «Поддержим ребенка»</a:t>
            </a:r>
          </a:p>
          <a:p>
            <a:r>
              <a:rPr lang="ru-RU" dirty="0" smtClean="0"/>
              <a:t>Конкурс «Снежная фантазия»</a:t>
            </a:r>
          </a:p>
          <a:p>
            <a:r>
              <a:rPr lang="ru-RU" dirty="0" smtClean="0"/>
              <a:t>Игра «От солдата до генерала»</a:t>
            </a:r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Грамоты класса</a:t>
            </a:r>
            <a:endParaRPr lang="ru-RU" dirty="0"/>
          </a:p>
        </p:txBody>
      </p:sp>
      <p:pic>
        <p:nvPicPr>
          <p:cNvPr id="9" name="Рисунок 8" descr="Прищеп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785794"/>
            <a:ext cx="1773425" cy="1773425"/>
          </a:xfrm>
          <a:prstGeom prst="rect">
            <a:avLst/>
          </a:prstGeom>
        </p:spPr>
      </p:pic>
      <p:pic>
        <p:nvPicPr>
          <p:cNvPr id="10" name="Рисунок 9" descr="Благодарность 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2714620"/>
            <a:ext cx="2843213" cy="3610429"/>
          </a:xfrm>
          <a:prstGeom prst="rect">
            <a:avLst/>
          </a:prstGeom>
        </p:spPr>
      </p:pic>
      <p:pic>
        <p:nvPicPr>
          <p:cNvPr id="11" name="Рисунок 10" descr="Грамот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928802"/>
            <a:ext cx="2335130" cy="2965245"/>
          </a:xfrm>
          <a:prstGeom prst="rect">
            <a:avLst/>
          </a:prstGeom>
        </p:spPr>
      </p:pic>
      <p:pic>
        <p:nvPicPr>
          <p:cNvPr id="12" name="Рисунок 11" descr="Зажги свечу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1736" y="2500306"/>
            <a:ext cx="3000396" cy="3952903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Наша школьная жизнь</a:t>
            </a:r>
            <a:endParaRPr lang="ru-RU" dirty="0"/>
          </a:p>
        </p:txBody>
      </p:sp>
      <p:pic>
        <p:nvPicPr>
          <p:cNvPr id="3" name="Рисунок 2" descr="Мы на урока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928802"/>
            <a:ext cx="3429024" cy="4286280"/>
          </a:xfrm>
          <a:prstGeom prst="rect">
            <a:avLst/>
          </a:prstGeom>
        </p:spPr>
      </p:pic>
      <p:pic>
        <p:nvPicPr>
          <p:cNvPr id="4" name="Рисунок 3" descr="Фото05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2000240"/>
            <a:ext cx="5000660" cy="4250561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Нам хорошо учиться в школе</a:t>
            </a:r>
            <a:endParaRPr lang="ru-RU" dirty="0"/>
          </a:p>
        </p:txBody>
      </p:sp>
      <p:pic>
        <p:nvPicPr>
          <p:cNvPr id="5" name="Содержимое 4" descr="1346356538_acrtsclks5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857364"/>
            <a:ext cx="3929090" cy="4552029"/>
          </a:xfrm>
        </p:spPr>
      </p:pic>
      <p:pic>
        <p:nvPicPr>
          <p:cNvPr id="6" name="Содержимое 5" descr="1 сентября 2012 10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57686" y="1785926"/>
            <a:ext cx="3638576" cy="3028950"/>
          </a:xfr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147</TotalTime>
  <Words>225</Words>
  <Application>Microsoft Office PowerPoint</Application>
  <PresentationFormat>Экран (4:3)</PresentationFormat>
  <Paragraphs>63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Портфолио 3 «А» класса </vt:lpstr>
      <vt:lpstr>Наш класс</vt:lpstr>
      <vt:lpstr>Наша песня</vt:lpstr>
      <vt:lpstr>Список класса</vt:lpstr>
      <vt:lpstr>Наша гордость : </vt:lpstr>
      <vt:lpstr>Наши достижения</vt:lpstr>
      <vt:lpstr>Грамоты класса</vt:lpstr>
      <vt:lpstr>Наша школьная жизнь</vt:lpstr>
      <vt:lpstr>Нам хорошо учиться в школе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3 «А» класса</dc:title>
  <dc:creator>Администратор</dc:creator>
  <cp:lastModifiedBy>Администратор</cp:lastModifiedBy>
  <cp:revision>16</cp:revision>
  <dcterms:created xsi:type="dcterms:W3CDTF">2013-03-23T11:30:31Z</dcterms:created>
  <dcterms:modified xsi:type="dcterms:W3CDTF">2013-03-23T15:48:15Z</dcterms:modified>
</cp:coreProperties>
</file>