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7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6" r:id="rId13"/>
    <p:sldId id="267" r:id="rId14"/>
    <p:sldId id="265" r:id="rId15"/>
    <p:sldId id="269" r:id="rId16"/>
    <p:sldId id="264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66"/>
    <a:srgbClr val="CC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78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CC53446-0F84-4FB4-8DA5-6C0F9E0B070D}" type="datetimeFigureOut">
              <a:rPr lang="ru-RU"/>
              <a:pPr>
                <a:defRPr/>
              </a:pPr>
              <a:t>16.06.2013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EE3334A-C69A-4911-A103-654999D98F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A26CD8-D6A3-4372-842D-22C4DFD1A5FF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DD89D0-4FB0-4673-94BE-0C327198B230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0000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00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CFCA2-2295-4F5E-ACC9-C3EA7EBA81DB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6CD10-26B3-42A5-8FEA-E64CF48606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066A0-D6D0-4EF1-99F4-72A610238CCE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BBFC9-0C4C-4F81-B937-427DD3643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87B83-9CEA-4F2C-A5DB-C415E1C15843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3BB6-C5F2-4B09-B375-D100B96A4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8EF13-47FE-48B8-BBFC-65488091913F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D72D1D-2504-45B8-8295-BC318EA45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64317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1429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FF0066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A293B-0838-4429-985E-A5004E609F23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3508E-49BB-4CE4-A258-E31036A8A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472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92432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00021-4243-4D62-86DD-C01B2148C77F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EB747-4AA2-4C3B-BD38-8A1D5466E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B7B09-EB42-4318-AA23-7926D648B340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20EC4-2D45-49DF-8491-C2EA7F6E8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B358E-0BF2-4FDE-8BD7-46F3F4CB8D89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424D-FB47-4CDE-9CB1-58103D939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3DE2C-B0D6-4F40-BE4A-E95BA59354DB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BD1AF-4C17-401D-BEA6-48B41EC68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2C96F-F728-4957-8EC8-89D2F044C4E9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B9146-73FF-4FB1-A582-DDDAD38E1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BB0C5-F41D-42C1-9C23-5AC2319B285E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BA384F-9945-4EA0-9D25-2128A4A300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0" y="274638"/>
            <a:ext cx="8001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0" y="1600200"/>
            <a:ext cx="8001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EAD991A-81B9-4D64-A0BC-DE409AE034C6}" type="datetimeFigureOut">
              <a:rPr lang="en-US"/>
              <a:pPr>
                <a:defRPr/>
              </a:pPr>
              <a:t>6/16/2013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958CB7-D03C-421F-9B55-B5DB3C5A4C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ihi.ru/pics/2008/11/07/5209.jpg" TargetMode="External"/><Relationship Id="rId2" Type="http://schemas.openxmlformats.org/officeDocument/2006/relationships/hyperlink" Target="http://beautiful-all.nm.ru/Skazki/sk11/11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.allday.ru/uploads/posts/2009-10/1254648205_shutterstock_5033053.jpg" TargetMode="External"/><Relationship Id="rId5" Type="http://schemas.openxmlformats.org/officeDocument/2006/relationships/hyperlink" Target="http://ezokiev.at.ua/images2/heart.jpg" TargetMode="External"/><Relationship Id="rId4" Type="http://schemas.openxmlformats.org/officeDocument/2006/relationships/hyperlink" Target="http://allforchildren.ru/pictures/showimg/school21/school2180jpg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76;&#1086;&#1088;&#1086;&#1075;&#1072;%20&#1076;&#1086;&#1073;&#1088;&#1072;%20&#1084;&#1091;&#1079;&#1099;&#1082;&#1072;.mp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286248" y="1214422"/>
            <a:ext cx="3593997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Воспитаем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вместе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9124" y="3357562"/>
            <a:ext cx="3500462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 собрание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с родителями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первоклассников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5786" y="5286388"/>
            <a:ext cx="6357982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Плотникова Ольга Александровна, МОУ «ОСОШ № 3» г. Очер, Пермский край</a:t>
            </a:r>
          </a:p>
        </p:txBody>
      </p:sp>
      <p:pic>
        <p:nvPicPr>
          <p:cNvPr id="3079" name="Picture 7" descr="D:\My Documents\рисунки и фотграфии\1254648205_shutterstock_5033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642918"/>
            <a:ext cx="2899415" cy="442915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Documents\рисунки и фотграфии\52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"/>
            <a:ext cx="293211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643306" y="571480"/>
            <a:ext cx="5143536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бойтесь быть твердыми со мной. Я предпочитаю именно такой подход. Это позволяет мне определить свое место.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868" y="2571744"/>
            <a:ext cx="514353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делайте для меня и за меня то, что в состоянии сделать для себя САМ.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4214818"/>
            <a:ext cx="800105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заставляйте меня чувствовать младше, чем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я есть на самом деле. Я отыграюсь на вас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за это, став «плаксой» или «нытиком».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My Documents\рисунки и фотграфии\52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"/>
            <a:ext cx="293211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868" y="500042"/>
            <a:ext cx="5072098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подвергайте слишком большому испытанию мою честность. Будучи запуган, я легко превращаюсь в лжеца.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00504"/>
            <a:ext cx="7929618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Пусть мои страхи и опасения не вызывают у вас беспокойство. Иначе я буду бояться еще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больше. Покажите мне, что такое МУЖЕСТВО.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2428868"/>
            <a:ext cx="5214974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давайте обещаний, которых вы не можете выполнить – это поколеблет мою веру в вас.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1472" y="500042"/>
            <a:ext cx="7929618" cy="267765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Помните!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Ребенок – самая большая ценность в вашей жизни. Стремитесь понять и узнать его, относитесь к нему с уважением, придерживайтесь наиболее прогрессивных методов воспитания и постоянной линии поведения.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14339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13" y="3143250"/>
            <a:ext cx="3071812" cy="283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642938" y="1500188"/>
            <a:ext cx="7858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2"/>
              </a:rPr>
              <a:t>http://beautiful-all.nm.ru/Skazki/sk11/11.html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6600"/>
                </a:solidFill>
                <a:latin typeface="Calibri" pitchFamily="34" charset="0"/>
              </a:rPr>
              <a:t>- иллюстрации к сказке «Колобок»</a:t>
            </a:r>
          </a:p>
        </p:txBody>
      </p:sp>
      <p:sp>
        <p:nvSpPr>
          <p:cNvPr id="15363" name="Прямоугольник 2"/>
          <p:cNvSpPr>
            <a:spLocks noChangeArrowheads="1"/>
          </p:cNvSpPr>
          <p:nvPr/>
        </p:nvSpPr>
        <p:spPr bwMode="auto">
          <a:xfrm>
            <a:off x="642938" y="2143125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http://www.stihi.ru/pics/2008/11/07/5209.jpg</a:t>
            </a:r>
            <a:r>
              <a:rPr lang="ru-RU">
                <a:latin typeface="Calibri" pitchFamily="34" charset="0"/>
              </a:rPr>
              <a:t> </a:t>
            </a:r>
            <a:r>
              <a:rPr lang="ru-RU" b="1">
                <a:solidFill>
                  <a:srgbClr val="006600"/>
                </a:solidFill>
                <a:latin typeface="Calibri" pitchFamily="34" charset="0"/>
              </a:rPr>
              <a:t>- ученик</a:t>
            </a:r>
          </a:p>
        </p:txBody>
      </p:sp>
      <p:sp>
        <p:nvSpPr>
          <p:cNvPr id="16388" name="Прямоугольник 3"/>
          <p:cNvSpPr>
            <a:spLocks noChangeArrowheads="1"/>
          </p:cNvSpPr>
          <p:nvPr/>
        </p:nvSpPr>
        <p:spPr bwMode="auto">
          <a:xfrm>
            <a:off x="642938" y="2571750"/>
            <a:ext cx="79295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hlinkClick r:id="rId4"/>
              </a:rPr>
              <a:t>http://allforchildren.ru/pictures/showimg/school21/school2180jpg.htm</a:t>
            </a:r>
            <a:r>
              <a:rPr lang="ru-RU" dirty="0">
                <a:latin typeface="+mn-lt"/>
              </a:rPr>
              <a:t> 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- ученики</a:t>
            </a:r>
            <a:endParaRPr lang="ru-RU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101705" y="500042"/>
            <a:ext cx="339131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Источники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42938" y="3071813"/>
            <a:ext cx="4827587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u="sng" dirty="0">
                <a:latin typeface="+mn-lt"/>
                <a:hlinkClick r:id="rId5"/>
              </a:rPr>
              <a:t>http://ezokiev.at.ua/images2/heart.jpg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- сердце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3500438"/>
            <a:ext cx="7786687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hlinkClick r:id="rId6"/>
              </a:rPr>
              <a:t>http://i.allday.ru/uploads/posts/2009-10/1254648205_shutterstock_5033053.jpg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solidFill>
                  <a:srgbClr val="006600"/>
                </a:solidFill>
                <a:latin typeface="+mn-lt"/>
              </a:rPr>
              <a:t>- дерево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857232"/>
            <a:ext cx="7786742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«Быть готовым к школе – не значит уметь читать, писать и считать.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Быть готовым к школе – </a:t>
            </a: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значит быть готовым всему этому научиться.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Венгер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Л. А.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9" name="Picture 7" descr="D:\My Documents\рисунки и фотграфии\school2180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86063" y="2928938"/>
            <a:ext cx="3071812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\Pictures\Безымянный.pn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142984"/>
            <a:ext cx="2729902" cy="26432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86116" y="214290"/>
            <a:ext cx="23054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ученик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1857364"/>
            <a:ext cx="30484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родители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1857364"/>
            <a:ext cx="254473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учитель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только сообща, все вместе, мы преодолеем все трудности.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407194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Второе правило: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никогда не сравнивайте своего ребенка с другим.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143116"/>
            <a:ext cx="4095779" cy="3071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85723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Первая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родившийся ребенок в семье всегда должен быть желанным.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214554"/>
            <a:ext cx="3714776" cy="27860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42910" y="857232"/>
            <a:ext cx="7786742" cy="9541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Вторая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оставляйте маленьких детей без присмотра.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071810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3071810"/>
            <a:ext cx="3048000" cy="2286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57620" y="1071546"/>
            <a:ext cx="478634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Третья 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научите ребенка общаться с окружающим миром.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643182"/>
            <a:ext cx="3714755" cy="27860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785794"/>
            <a:ext cx="7643866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Четвертая  заповедь: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научите ребенка распознавать добро и зло, истинные намерения людей.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2643182"/>
            <a:ext cx="3619525" cy="27146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714348" y="642918"/>
            <a:ext cx="7643866" cy="181588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  Заповедь пятая: </a:t>
            </a: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учите ребенка самостоятельно с честью и достоинством, без ущерба для жизни, выходить из сложных жизненных ситуаций.</a:t>
            </a:r>
            <a:endParaRPr lang="ru-RU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My Documents\рисунки и фотграфии\520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" y="428625"/>
            <a:ext cx="2932113" cy="2714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571868" y="1785926"/>
            <a:ext cx="5143536" cy="224676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Не придирайтесь ко мне и не ворчите на меня. Если вы будете это делать, то я буду вынужден защищаться, притворяясь глухим.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4071942"/>
            <a:ext cx="7929618" cy="138499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Никогда даже не намекайте, что вы совершенны и непогрешимы. Это дает мне ощущение тщетности попыток сравниться с вами..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14678" y="357166"/>
            <a:ext cx="5715040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Памятка родителям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от ребенка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10190870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1648C5A-3D87-4EA9-B778-41D4387D5B1B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C624B864-5D6E-45C2-B2E4-A0B9110BFC3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29E10E7-7454-4191-A4C6-F63508B332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TS101908704</Template>
  <TotalTime>527</TotalTime>
  <Words>393</Words>
  <Application>Microsoft Office PowerPoint</Application>
  <PresentationFormat>Экран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TS101908704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Neo</cp:lastModifiedBy>
  <cp:revision>39</cp:revision>
  <dcterms:created xsi:type="dcterms:W3CDTF">2011-04-27T13:57:38Z</dcterms:created>
  <dcterms:modified xsi:type="dcterms:W3CDTF">2013-06-16T02:38:23Z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TC019087049991</vt:lpwstr>
  </property>
</Properties>
</file>