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F617-4B56-40C0-A15A-EC52D26A4AB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C5A3-A0E4-4CA6-97C1-81E38D4C2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F617-4B56-40C0-A15A-EC52D26A4AB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C5A3-A0E4-4CA6-97C1-81E38D4C2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F617-4B56-40C0-A15A-EC52D26A4AB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C5A3-A0E4-4CA6-97C1-81E38D4C2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F617-4B56-40C0-A15A-EC52D26A4AB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C5A3-A0E4-4CA6-97C1-81E38D4C2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F617-4B56-40C0-A15A-EC52D26A4AB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C5A3-A0E4-4CA6-97C1-81E38D4C2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F617-4B56-40C0-A15A-EC52D26A4AB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C5A3-A0E4-4CA6-97C1-81E38D4C2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F617-4B56-40C0-A15A-EC52D26A4AB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C5A3-A0E4-4CA6-97C1-81E38D4C2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F617-4B56-40C0-A15A-EC52D26A4AB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C5A3-A0E4-4CA6-97C1-81E38D4C2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F617-4B56-40C0-A15A-EC52D26A4AB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C5A3-A0E4-4CA6-97C1-81E38D4C2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F617-4B56-40C0-A15A-EC52D26A4AB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C5A3-A0E4-4CA6-97C1-81E38D4C2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F617-4B56-40C0-A15A-EC52D26A4AB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C5A3-A0E4-4CA6-97C1-81E38D4C2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1F617-4B56-40C0-A15A-EC52D26A4AB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CC5A3-A0E4-4CA6-97C1-81E38D4C2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2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21193"/>
            <a:ext cx="9144000" cy="687919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0"/>
            <a:ext cx="5193495" cy="69246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1859" y="0"/>
            <a:ext cx="6423661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-24887"/>
            <a:ext cx="5786478" cy="685601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20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640" y="0"/>
            <a:ext cx="4592442" cy="68580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2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2332" y="-71495"/>
            <a:ext cx="5197122" cy="69294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ото01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6619" y="42805"/>
            <a:ext cx="5111397" cy="68151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2013-11-25T17:19:33Z</dcterms:created>
  <dcterms:modified xsi:type="dcterms:W3CDTF">2013-12-09T16:36:16Z</dcterms:modified>
</cp:coreProperties>
</file>