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57" r:id="rId5"/>
    <p:sldId id="259" r:id="rId6"/>
    <p:sldId id="262" r:id="rId7"/>
    <p:sldId id="261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C10D6-1FAD-4F69-95C2-D05CA276669F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428E-5B0C-42F2-9C95-85144FB002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C10D6-1FAD-4F69-95C2-D05CA276669F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428E-5B0C-42F2-9C95-85144FB002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C10D6-1FAD-4F69-95C2-D05CA276669F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428E-5B0C-42F2-9C95-85144FB002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C10D6-1FAD-4F69-95C2-D05CA276669F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428E-5B0C-42F2-9C95-85144FB002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C10D6-1FAD-4F69-95C2-D05CA276669F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428E-5B0C-42F2-9C95-85144FB002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C10D6-1FAD-4F69-95C2-D05CA276669F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428E-5B0C-42F2-9C95-85144FB002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C10D6-1FAD-4F69-95C2-D05CA276669F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428E-5B0C-42F2-9C95-85144FB002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C10D6-1FAD-4F69-95C2-D05CA276669F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428E-5B0C-42F2-9C95-85144FB002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C10D6-1FAD-4F69-95C2-D05CA276669F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428E-5B0C-42F2-9C95-85144FB002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C10D6-1FAD-4F69-95C2-D05CA276669F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428E-5B0C-42F2-9C95-85144FB002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C10D6-1FAD-4F69-95C2-D05CA276669F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428E-5B0C-42F2-9C95-85144FB0026F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C10D6-1FAD-4F69-95C2-D05CA276669F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1428E-5B0C-42F2-9C95-85144FB0026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988840"/>
            <a:ext cx="7117180" cy="1470025"/>
          </a:xfrm>
        </p:spPr>
        <p:txBody>
          <a:bodyPr/>
          <a:lstStyle/>
          <a:p>
            <a:r>
              <a:rPr lang="ru-RU" dirty="0" smtClean="0"/>
              <a:t>Рисуем снегиря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3933056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/>
              <a:t>ГБОУ СОШ № 838 г. Москвы</a:t>
            </a:r>
          </a:p>
          <a:p>
            <a:pPr algn="r"/>
            <a:r>
              <a:rPr lang="ru-RU" sz="2400" dirty="0" smtClean="0"/>
              <a:t>Учитель начальных классов</a:t>
            </a:r>
          </a:p>
          <a:p>
            <a:pPr algn="r"/>
            <a:r>
              <a:rPr lang="ru-RU" sz="2400" dirty="0" smtClean="0"/>
              <a:t>Скороход Н. 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3266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66710"/>
            <a:ext cx="3497634" cy="280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Снегирь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1340768"/>
            <a:ext cx="5554960" cy="5256584"/>
          </a:xfrm>
        </p:spPr>
        <p:txBody>
          <a:bodyPr>
            <a:noAutofit/>
          </a:bodyPr>
          <a:lstStyle/>
          <a:p>
            <a:pPr algn="just"/>
            <a:r>
              <a:rPr lang="ru-RU" sz="1800" dirty="0"/>
              <a:t>Снегирь - красногрудый красавец, украшение бескрайних российских белоснежных просторов. Впрочем красавцы - только самцы. Верх головы, крылья и хвост черные. Задняя часть шеи и спина светло-серые. Надхвостье и подхвостье чисто-белые. Нижняя часть тела </a:t>
            </a:r>
            <a:r>
              <a:rPr lang="ru-RU" sz="1800" dirty="0" err="1"/>
              <a:t>киноварно</a:t>
            </a:r>
            <a:r>
              <a:rPr lang="ru-RU" sz="1800" dirty="0"/>
              <a:t>-красная. У самки красный цвет замещен </a:t>
            </a:r>
            <a:r>
              <a:rPr lang="ru-RU" sz="1800" dirty="0" err="1"/>
              <a:t>буровато</a:t>
            </a:r>
            <a:r>
              <a:rPr lang="ru-RU" sz="1800" dirty="0"/>
              <a:t>-серым.</a:t>
            </a:r>
          </a:p>
          <a:p>
            <a:pPr algn="just"/>
            <a:r>
              <a:rPr lang="ru-RU" sz="1800" dirty="0"/>
              <a:t>Снегирь распространён почти по всей Европе, кроме самых северных и самых южных её областей, и в Азии, к северу от Гималаев до Японии. В областях умеренного климата снегири живут в одном месте или перелетают недалеко от мест гнездовья. Северные же снегири на зиму перемещаются далеко на юг. Селиться снегири предпочитают среди смешанных пород с богатыми зарослями кустарников, в горах и в хвойных лесах. Нередко снегирю вполне достаточно густой растительности и кустарников вдоль ручьев.</a:t>
            </a:r>
          </a:p>
          <a:p>
            <a:pPr marL="0" indent="0" algn="just">
              <a:buNone/>
            </a:pP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09174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881" y="2276872"/>
            <a:ext cx="8712968" cy="4066372"/>
          </a:xfrm>
        </p:spPr>
        <p:txBody>
          <a:bodyPr>
            <a:noAutofit/>
          </a:bodyPr>
          <a:lstStyle/>
          <a:p>
            <a:pPr marL="0" indent="360000" algn="just"/>
            <a:r>
              <a:rPr lang="ru-RU" sz="1600" dirty="0" smtClean="0"/>
              <a:t>Снегирь - доверчивая и общительная птица. Если кто-нибудь из стаи попался в ловушку, остальные спешат на помощь.</a:t>
            </a:r>
          </a:p>
          <a:p>
            <a:pPr marL="0" indent="360000" algn="just"/>
            <a:r>
              <a:rPr lang="ru-RU" sz="1600" dirty="0" smtClean="0"/>
              <a:t>В апреле снегири приступают к строительству гнезда, которое помещают на ветвях деревьев невысоко над землей. Самка свивает его из веточек лиственных и хвойных деревьев, затем выстилает слоем тонких корешков, лишайников и шерсти. В скором времени в новом гнезде вылупятся первые птенцы. Бережливые родители выкармливают их поочередно семенами и насекомыми.</a:t>
            </a:r>
          </a:p>
          <a:p>
            <a:pPr marL="0" indent="360000" algn="just"/>
            <a:r>
              <a:rPr lang="ru-RU" sz="1600" dirty="0" smtClean="0"/>
              <a:t>Толстым клювом он разгрызает семена ягод или небольшие орешки. Снегирь питается почками и семенами деревьев и кустарников, ягодами, из которых он выбирает семена, а мякоть выбрасывает. Отведав рябины, снегирь чистит клюв: к нему прилипают семена рябины. Во время чистки клюва они попадают на землю, а весной прорастают.</a:t>
            </a:r>
          </a:p>
          <a:p>
            <a:pPr marL="0" indent="360000" algn="just"/>
            <a:r>
              <a:rPr lang="ru-RU" sz="1600" dirty="0" smtClean="0"/>
              <a:t>Эту маленькую неприглядную птичку, беспрестанно поющую «</a:t>
            </a:r>
            <a:r>
              <a:rPr lang="ru-RU" sz="1600" dirty="0" err="1" smtClean="0"/>
              <a:t>жю-жю-жю</a:t>
            </a:r>
            <a:r>
              <a:rPr lang="ru-RU" sz="1600" dirty="0" smtClean="0"/>
              <a:t>», можно узнать по ее характерному пению.</a:t>
            </a:r>
          </a:p>
          <a:p>
            <a:pPr marL="0" indent="360000"/>
            <a:endParaRPr lang="ru-RU" sz="11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24" y="260648"/>
            <a:ext cx="2316258" cy="166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1801" y="78837"/>
            <a:ext cx="61450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1600" dirty="0"/>
              <a:t>Эта птица всегда рядом с нами. Снегири обычно держатся небольшими стайками по 7-10 птичек в каждой. Чем сильнее мороз, тем спокойнее сидит стайка, изредка передвигаясь, чтобы сорвать ягоду, отломить почку, а затем снова усесться неподвижно на некоторое время. И так целый день. С приближением темноты вся стайка улетает в кусты или на деревья, где и ночует, скрытая в ветках.</a:t>
            </a:r>
          </a:p>
        </p:txBody>
      </p:sp>
      <p:pic>
        <p:nvPicPr>
          <p:cNvPr id="5" name="Snegir_-obyknovennyy-Pyrrhula-pyrrhula-Penie(mp3tune.net)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62800" y="62318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15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shkolazhizni.ru/img/content/i39/392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561662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52.radikal.ru/i136/1001/4e/86dbce40a7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814" y="1407154"/>
            <a:ext cx="4392488" cy="543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42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www.small-pm.ru/img/work/nomencl/m_163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5106"/>
            <a:ext cx="7632848" cy="607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73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66" t="38939"/>
          <a:stretch/>
        </p:blipFill>
        <p:spPr bwMode="auto">
          <a:xfrm>
            <a:off x="323528" y="692696"/>
            <a:ext cx="7765943" cy="5670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57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://www.klass39.ru/wp-content/uploads/2013/01/C2538BB3BAABCFF4snegiti_01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608512" cy="493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litprichal.ru/upload/760/754807721823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3816424" cy="508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20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9" y="2132856"/>
            <a:ext cx="69127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Спасибо </a:t>
            </a:r>
          </a:p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 внимание!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231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Зима</Template>
  <TotalTime>26</TotalTime>
  <Words>374</Words>
  <Application>Microsoft Office PowerPoint</Application>
  <PresentationFormat>Экран (4:3)</PresentationFormat>
  <Paragraphs>15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Winter</vt:lpstr>
      <vt:lpstr>Рисуем снегиря</vt:lpstr>
      <vt:lpstr>Снегирь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Надежда</cp:lastModifiedBy>
  <cp:revision>4</cp:revision>
  <dcterms:created xsi:type="dcterms:W3CDTF">2013-12-13T05:35:56Z</dcterms:created>
  <dcterms:modified xsi:type="dcterms:W3CDTF">2013-12-13T06:05:15Z</dcterms:modified>
</cp:coreProperties>
</file>