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60" r:id="rId4"/>
    <p:sldId id="257" r:id="rId5"/>
    <p:sldId id="258" r:id="rId6"/>
    <p:sldId id="259" r:id="rId7"/>
    <p:sldId id="261" r:id="rId8"/>
    <p:sldId id="262" r:id="rId9"/>
    <p:sldId id="265" r:id="rId10"/>
    <p:sldId id="263" r:id="rId11"/>
    <p:sldId id="264" r:id="rId12"/>
    <p:sldId id="266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53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6D244-C7CD-4653-BB00-FEAA57023E88}" type="datetimeFigureOut">
              <a:rPr lang="ru-RU" smtClean="0"/>
              <a:t>11.10.2013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81606-0E0F-4619-A3C1-33565811D8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6D244-C7CD-4653-BB00-FEAA57023E88}" type="datetimeFigureOut">
              <a:rPr lang="ru-RU" smtClean="0"/>
              <a:t>11.10.2013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81606-0E0F-4619-A3C1-33565811D8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6D244-C7CD-4653-BB00-FEAA57023E88}" type="datetimeFigureOut">
              <a:rPr lang="ru-RU" smtClean="0"/>
              <a:t>11.10.2013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81606-0E0F-4619-A3C1-33565811D8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8C36D244-C7CD-4653-BB00-FEAA57023E88}" type="datetimeFigureOut">
              <a:rPr lang="ru-RU" smtClean="0"/>
              <a:t>11.10.2013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A4D81606-0E0F-4619-A3C1-33565811D8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6D244-C7CD-4653-BB00-FEAA57023E88}" type="datetimeFigureOut">
              <a:rPr lang="ru-RU" smtClean="0"/>
              <a:t>11.10.2013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81606-0E0F-4619-A3C1-33565811D8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6D244-C7CD-4653-BB00-FEAA57023E88}" type="datetimeFigureOut">
              <a:rPr lang="ru-RU" smtClean="0"/>
              <a:t>11.10.2013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81606-0E0F-4619-A3C1-33565811D8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6D244-C7CD-4653-BB00-FEAA57023E88}" type="datetimeFigureOut">
              <a:rPr lang="ru-RU" smtClean="0"/>
              <a:t>11.10.2013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81606-0E0F-4619-A3C1-33565811D8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C36D244-C7CD-4653-BB00-FEAA57023E88}" type="datetimeFigureOut">
              <a:rPr lang="ru-RU" smtClean="0"/>
              <a:t>11.10.2013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D81606-0E0F-4619-A3C1-33565811D8BF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8C36D244-C7CD-4653-BB00-FEAA57023E88}" type="datetimeFigureOut">
              <a:rPr lang="ru-RU" smtClean="0"/>
              <a:t>11.10.2013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A4D81606-0E0F-4619-A3C1-33565811D8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6D244-C7CD-4653-BB00-FEAA57023E88}" type="datetimeFigureOut">
              <a:rPr lang="ru-RU" smtClean="0"/>
              <a:t>11.10.2013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81606-0E0F-4619-A3C1-33565811D8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6D244-C7CD-4653-BB00-FEAA57023E88}" type="datetimeFigureOut">
              <a:rPr lang="ru-RU" smtClean="0"/>
              <a:t>11.10.2013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81606-0E0F-4619-A3C1-33565811D8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6D244-C7CD-4653-BB00-FEAA57023E88}" type="datetimeFigureOut">
              <a:rPr lang="ru-RU" smtClean="0"/>
              <a:t>11.10.2013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81606-0E0F-4619-A3C1-33565811D8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6D244-C7CD-4653-BB00-FEAA57023E88}" type="datetimeFigureOut">
              <a:rPr lang="ru-RU" smtClean="0"/>
              <a:t>11.10.2013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81606-0E0F-4619-A3C1-33565811D8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6D244-C7CD-4653-BB00-FEAA57023E88}" type="datetimeFigureOut">
              <a:rPr lang="ru-RU" smtClean="0"/>
              <a:t>11.10.2013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81606-0E0F-4619-A3C1-33565811D8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6D244-C7CD-4653-BB00-FEAA57023E88}" type="datetimeFigureOut">
              <a:rPr lang="ru-RU" smtClean="0"/>
              <a:t>11.10.2013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81606-0E0F-4619-A3C1-33565811D8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8C36D244-C7CD-4653-BB00-FEAA57023E88}" type="datetimeFigureOut">
              <a:rPr lang="ru-RU" smtClean="0"/>
              <a:t>11.10.2013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A4D81606-0E0F-4619-A3C1-33565811D8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6D244-C7CD-4653-BB00-FEAA57023E88}" type="datetimeFigureOut">
              <a:rPr lang="ru-RU" smtClean="0"/>
              <a:t>11.10.2013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81606-0E0F-4619-A3C1-33565811D8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6D244-C7CD-4653-BB00-FEAA57023E88}" type="datetimeFigureOut">
              <a:rPr lang="ru-RU" smtClean="0"/>
              <a:t>11.10.2013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81606-0E0F-4619-A3C1-33565811D8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6D244-C7CD-4653-BB00-FEAA57023E88}" type="datetimeFigureOut">
              <a:rPr lang="ru-RU" smtClean="0"/>
              <a:t>11.10.2013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81606-0E0F-4619-A3C1-33565811D8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C36D244-C7CD-4653-BB00-FEAA57023E88}" type="datetimeFigureOut">
              <a:rPr lang="ru-RU" smtClean="0"/>
              <a:t>11.10.2013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D81606-0E0F-4619-A3C1-33565811D8BF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8C36D244-C7CD-4653-BB00-FEAA57023E88}" type="datetimeFigureOut">
              <a:rPr lang="ru-RU" smtClean="0"/>
              <a:t>11.10.2013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A4D81606-0E0F-4619-A3C1-33565811D8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6D244-C7CD-4653-BB00-FEAA57023E88}" type="datetimeFigureOut">
              <a:rPr lang="ru-RU" smtClean="0"/>
              <a:t>11.10.2013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81606-0E0F-4619-A3C1-33565811D8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6D244-C7CD-4653-BB00-FEAA57023E88}" type="datetimeFigureOut">
              <a:rPr lang="ru-RU" smtClean="0"/>
              <a:t>11.10.2013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81606-0E0F-4619-A3C1-33565811D8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6D244-C7CD-4653-BB00-FEAA57023E88}" type="datetimeFigureOut">
              <a:rPr lang="ru-RU" smtClean="0"/>
              <a:t>11.10.2013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81606-0E0F-4619-A3C1-33565811D8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6D244-C7CD-4653-BB00-FEAA57023E88}" type="datetimeFigureOut">
              <a:rPr lang="ru-RU" smtClean="0"/>
              <a:t>11.10.2013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81606-0E0F-4619-A3C1-33565811D8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6D244-C7CD-4653-BB00-FEAA57023E88}" type="datetimeFigureOut">
              <a:rPr lang="ru-RU" smtClean="0"/>
              <a:t>11.10.2013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81606-0E0F-4619-A3C1-33565811D8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6D244-C7CD-4653-BB00-FEAA57023E88}" type="datetimeFigureOut">
              <a:rPr lang="ru-RU" smtClean="0"/>
              <a:t>11.10.2013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81606-0E0F-4619-A3C1-33565811D8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6D244-C7CD-4653-BB00-FEAA57023E88}" type="datetimeFigureOut">
              <a:rPr lang="ru-RU" smtClean="0"/>
              <a:t>11.10.2013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81606-0E0F-4619-A3C1-33565811D8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6D244-C7CD-4653-BB00-FEAA57023E88}" type="datetimeFigureOut">
              <a:rPr lang="ru-RU" smtClean="0"/>
              <a:t>11.10.2013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81606-0E0F-4619-A3C1-33565811D8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6D244-C7CD-4653-BB00-FEAA57023E88}" type="datetimeFigureOut">
              <a:rPr lang="ru-RU" smtClean="0"/>
              <a:t>11.10.2013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81606-0E0F-4619-A3C1-33565811D8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6D244-C7CD-4653-BB00-FEAA57023E88}" type="datetimeFigureOut">
              <a:rPr lang="ru-RU" smtClean="0"/>
              <a:t>11.10.2013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81606-0E0F-4619-A3C1-33565811D8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6D244-C7CD-4653-BB00-FEAA57023E88}" type="datetimeFigureOut">
              <a:rPr lang="ru-RU" smtClean="0"/>
              <a:t>11.10.2013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81606-0E0F-4619-A3C1-33565811D8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6D244-C7CD-4653-BB00-FEAA57023E88}" type="datetimeFigureOut">
              <a:rPr lang="ru-RU" smtClean="0"/>
              <a:t>11.10.2013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81606-0E0F-4619-A3C1-33565811D8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36D244-C7CD-4653-BB00-FEAA57023E88}" type="datetimeFigureOut">
              <a:rPr lang="ru-RU" smtClean="0"/>
              <a:t>11.10.2013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D81606-0E0F-4619-A3C1-33565811D8B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8C36D244-C7CD-4653-BB00-FEAA57023E88}" type="datetimeFigureOut">
              <a:rPr lang="ru-RU" smtClean="0"/>
              <a:t>11.10.2013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A4D81606-0E0F-4619-A3C1-33565811D8B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8C36D244-C7CD-4653-BB00-FEAA57023E88}" type="datetimeFigureOut">
              <a:rPr lang="ru-RU" smtClean="0"/>
              <a:t>11.10.2013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A4D81606-0E0F-4619-A3C1-33565811D8B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//upload.wikimedia.org/wikipedia/commons/e/ef/%D0%9F%D0%B0%D0%BC%D1%8F%D1%82%D0%BD%D0%B8%D0%BA_%D0%A2%D1%8B%D1%81%D1%8F%D1%87%D0%B5%D0%BB%D0%B5%D1%82%D0%B8%D1%8E_%D0%A0%D0%BE%D1%81%D1%81%D0%B8%D0%B8.jpg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5.png"/><Relationship Id="rId7" Type="http://schemas.openxmlformats.org/officeDocument/2006/relationships/image" Target="../media/image7.jpeg"/><Relationship Id="rId12" Type="http://schemas.openxmlformats.org/officeDocument/2006/relationships/image" Target="../media/image10.jpeg"/><Relationship Id="rId2" Type="http://schemas.openxmlformats.org/officeDocument/2006/relationships/hyperlink" Target="http://images.yandex.ru/yandsearch?source=psearch&amp;text=%D0%B6%D0%B8%D0%B7%D0%BD%D1%8C%20%D0%B2%D0%BE%D1%81%D1%82%D0%BE%D1%87%D0%BD%D1%8B%D1%85%20%D1%81%D0%BB%D0%B0%D0%B2%D1%8F%D0%BD%20%D0%B2%20%D0%B4%D1%80%D0%B5%D0%B2%D0%BD%D0%BE%D1%81%D1%82%D0%B8&amp;pos=4&amp;rpt=simage&amp;lr=2&amp;uinfo=sw-1424-sh-803-fw-1199-fh-597-pd-1&amp;img_url=http%3A%2F%2Fimg1.liveinternet.ru%2Fimages%2Fattach%2Fc%2F6%2F91%2F351%2F91351211_large_0011006Poselokslavjan.pn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ages.yandex.ru/yandsearch?source=psearch&amp;uinfo=sw-1424-sh-803-fw-1199-fh-597-pd-1&amp;p=2&amp;text=%D0%BF%D0%BE%D0%BA%D0%BB%D0%BE%D0%BD%D0%B5%D0%BD%D0%B8%D0%B5%20%D0%B8%D0%B4%D0%BE%D0%BB%D0%B0%D0%BC%20%D1%83%20%D0%B2%D0%BE%D1%81%D1%82%D0%BE%D1%87%D0%BD%D1%8B%D1%85%20%D1%81%D0%BB%D0%B0%D0%B2%D1%8F%D0%BD&amp;pos=86&amp;lr=2&amp;rpt=simage&amp;img_url=http%3A%2F%2Fi.i.ua%2Fphoto%2Fimages%2Fpic%2F6%2F6%2F1335166_6dff5051.jpg" TargetMode="External"/><Relationship Id="rId11" Type="http://schemas.openxmlformats.org/officeDocument/2006/relationships/hyperlink" Target="http://images.yandex.ru/yandsearch?source=wiz&amp;text=%D0%B4%D1%80%D0%B5%D0%B2%D0%BD%D0%B5%D1%80%D1%83%D1%81%D1%81%D0%BA%D0%B8%D0%B5%20%D0%B8%D0%BA%D0%BE%D0%BD%D1%8B&amp;noreask=1&amp;pos=3&amp;rpt=simage&amp;lr=2&amp;uinfo=sw-1424-sh-803-fw-1199-fh-597-pd-1&amp;img_url=http%3A%2F%2Fwww.calend.ru%2Fimg%2Fcontent_images%2Fi2%2F2081.jpg" TargetMode="External"/><Relationship Id="rId5" Type="http://schemas.openxmlformats.org/officeDocument/2006/relationships/image" Target="../media/image6.jpeg"/><Relationship Id="rId10" Type="http://schemas.openxmlformats.org/officeDocument/2006/relationships/image" Target="../media/image9.jpeg"/><Relationship Id="rId4" Type="http://schemas.openxmlformats.org/officeDocument/2006/relationships/hyperlink" Target="http://images.yandex.ru/yandsearch?source=psearch&amp;text=%D0%B6%D0%B8%D0%B7%D0%BD%D1%8C%20%D0%B2%D0%BE%D1%81%D1%82%D0%BE%D1%87%D0%BD%D1%8B%D1%85%20%D1%81%D0%BB%D0%B0%D0%B2%D1%8F%D0%BD%20%D0%B2%20%D0%B4%D1%80%D0%B5%D0%B2%D0%BD%D0%BE%D1%81%D1%82%D0%B8&amp;pos=11&amp;rpt=simage&amp;lr=2&amp;uinfo=sw-1424-sh-803-fw-1199-fh-597-pd-1&amp;img_url=http%3A%2F%2F900igr.net%2Fdatai%2Fistorija%2FDrevnie-slavjane-zhizn%2F0006-005-ZHilischa-drevnikh-slavjan.jpg" TargetMode="External"/><Relationship Id="rId9" Type="http://schemas.openxmlformats.org/officeDocument/2006/relationships/hyperlink" Target="http://images.yandex.ru/yandsearch?source=wiz&amp;uinfo=sw-1424-sh-803-fw-1199-fh-597-pd-1&amp;p=3&amp;text=%D1%85%D1%80%D0%B0%D0%BC%20%D1%81%D0%B2%D1%8F%D1%82%D0%BE%D0%B9%20%D1%81%D0%BE%D1%84%D0%B8%D0%B8%20%D0%B2%20%D0%BD%D0%BE%D0%B2%D0%B3%D0%BE%D1%80%D0%BE%D0%B4%D0%B5&amp;noreask=1&amp;pos=93&amp;rpt=simage&amp;lr=2&amp;img_url=http%3A%2F%2Fphotos.lifeisphoto.ru%2F89%2F1%2F897659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//commons.wikimedia.org/wiki/File:1000_Rurik.JPG?uselang=ru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images.yandex.ru/yandsearch?source=wiz&amp;text=%D0%BA%D0%BD%D1%8F%D0%B7%D1%8C%20%D0%BE%D0%BB%D0%B5%D0%B3%20%D0%B2%D0%B5%D1%89%D0%B8%D0%B9&amp;noreask=1&amp;pos=3&amp;rpt=simage&amp;lr=2&amp;uinfo=sw-1424-sh-803-fw-1199-fh-597-pd-1&amp;img_url=http%3A%2F%2Frussia.rin.ru%2Fpictures%2F4863.jpg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//upload.wikimedia.org/wikipedia/commons/2/25/Russian_konung_Oleg_by_Vasnetsov-2.jpg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Славян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284984"/>
            <a:ext cx="8356004" cy="223224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87624" y="1340768"/>
            <a:ext cx="624677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Захоронение, которому </a:t>
            </a:r>
          </a:p>
          <a:p>
            <a:r>
              <a:rPr lang="ru-RU" sz="4000" dirty="0" smtClean="0"/>
              <a:t>приблизительно 25 тыс. лет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can00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76272" y="214884"/>
            <a:ext cx="4791456" cy="6428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Овал 4"/>
          <p:cNvSpPr/>
          <p:nvPr/>
        </p:nvSpPr>
        <p:spPr>
          <a:xfrm>
            <a:off x="2987824" y="2780928"/>
            <a:ext cx="64807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1196752"/>
            <a:ext cx="5513048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Сколько лет нашей </a:t>
            </a:r>
          </a:p>
          <a:p>
            <a:pPr algn="ctr"/>
            <a:r>
              <a:rPr lang="ru-RU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стране – 25 тыс. или 1 тыс.?</a:t>
            </a:r>
            <a:endParaRPr lang="ru-RU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3284984"/>
            <a:ext cx="90644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История страны началась со времени </a:t>
            </a:r>
          </a:p>
          <a:p>
            <a:r>
              <a:rPr lang="ru-RU" sz="3600" dirty="0"/>
              <a:t>с</a:t>
            </a:r>
            <a:r>
              <a:rPr lang="ru-RU" sz="3600" dirty="0" smtClean="0"/>
              <a:t>оздания Древнерусского государства </a:t>
            </a:r>
          </a:p>
          <a:p>
            <a:r>
              <a:rPr lang="ru-RU" sz="3600" dirty="0" smtClean="0"/>
              <a:t>– немногим более </a:t>
            </a:r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тыс. лет назад</a:t>
            </a:r>
            <a:r>
              <a:rPr lang="ru-RU" sz="3600" dirty="0" smtClean="0"/>
              <a:t>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Славян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1772816"/>
            <a:ext cx="3432820" cy="483429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979712" y="836712"/>
            <a:ext cx="58276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Славяне 25 тыс. лет назад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ile:Памятник Тысячелетию России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188640"/>
            <a:ext cx="3743325" cy="5715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39552" y="5949280"/>
            <a:ext cx="8352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/>
              <a:t>Па́мятник</a:t>
            </a:r>
            <a:r>
              <a:rPr lang="ru-RU" sz="2400" b="1" dirty="0" smtClean="0"/>
              <a:t> «</a:t>
            </a:r>
            <a:r>
              <a:rPr lang="ru-RU" sz="2400" b="1" dirty="0" err="1" smtClean="0"/>
              <a:t>Тысячеле́тие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Росси́и</a:t>
            </a:r>
            <a:r>
              <a:rPr lang="ru-RU" sz="2400" b="1" dirty="0" smtClean="0"/>
              <a:t>»</a:t>
            </a:r>
            <a:r>
              <a:rPr lang="ru-RU" sz="2400" dirty="0" smtClean="0"/>
              <a:t> — монумент, воздвигнутый в Великом Новгороде в 1862 году.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2060848"/>
            <a:ext cx="70888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На территории нашей страны 25 тыс. лет назад </a:t>
            </a:r>
          </a:p>
          <a:p>
            <a:r>
              <a:rPr lang="ru-RU" sz="2400" dirty="0" smtClean="0"/>
              <a:t>жили люди.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987824" y="5085184"/>
            <a:ext cx="28383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России 1 тысяча лет.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907704" y="3429000"/>
            <a:ext cx="5513048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Сколько лет нашей </a:t>
            </a:r>
          </a:p>
          <a:p>
            <a:pPr algn="ctr"/>
            <a:r>
              <a:rPr lang="ru-RU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стране – 25 тыс. или 1 тыс.?</a:t>
            </a:r>
            <a:endParaRPr lang="ru-RU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835696" y="3356992"/>
            <a:ext cx="5904656" cy="136815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img1.liveinternet.ru/images/attach/c/6/91/351/91351211_large_0011006Poselokslavjan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548680"/>
            <a:ext cx="2624341" cy="1800200"/>
          </a:xfrm>
          <a:prstGeom prst="rect">
            <a:avLst/>
          </a:prstGeom>
          <a:noFill/>
        </p:spPr>
      </p:pic>
      <p:pic>
        <p:nvPicPr>
          <p:cNvPr id="18436" name="Picture 4" descr="http://900igr.net/datai/istorija/Drevnie-slavjane-zhizn/0006-005-ZHilischa-drevnikh-slavjan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2564904"/>
            <a:ext cx="2592289" cy="2113574"/>
          </a:xfrm>
          <a:prstGeom prst="rect">
            <a:avLst/>
          </a:prstGeom>
          <a:noFill/>
        </p:spPr>
      </p:pic>
      <p:pic>
        <p:nvPicPr>
          <p:cNvPr id="18438" name="Picture 6" descr="http://i.i.ua/photo/images/pic/6/6/1335166_6dff5051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1560" y="4941168"/>
            <a:ext cx="2363755" cy="1772816"/>
          </a:xfrm>
          <a:prstGeom prst="rect">
            <a:avLst/>
          </a:prstGeom>
          <a:noFill/>
        </p:spPr>
      </p:pic>
      <p:pic>
        <p:nvPicPr>
          <p:cNvPr id="18440" name="Picture 8" descr="Тульский кремль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32040" y="332656"/>
            <a:ext cx="3784476" cy="2486941"/>
          </a:xfrm>
          <a:prstGeom prst="rect">
            <a:avLst/>
          </a:prstGeom>
          <a:noFill/>
        </p:spPr>
      </p:pic>
      <p:pic>
        <p:nvPicPr>
          <p:cNvPr id="18442" name="Picture 10" descr="http://www.piter-photo.ru/images/4d8af0a746a6b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364088" y="2996952"/>
            <a:ext cx="2822048" cy="1872208"/>
          </a:xfrm>
          <a:prstGeom prst="rect">
            <a:avLst/>
          </a:prstGeom>
          <a:noFill/>
        </p:spPr>
      </p:pic>
      <p:pic>
        <p:nvPicPr>
          <p:cNvPr id="18444" name="Picture 12" descr="http://www.stihi.ru/pics/2010/03/09/8500.jpg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156176" y="5002763"/>
            <a:ext cx="1417103" cy="17386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Рюрик">
            <a:hlinkClick r:id="rId2" tooltip="Рюрик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332656"/>
            <a:ext cx="4104456" cy="547855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995936" y="5949280"/>
            <a:ext cx="16033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err="1" smtClean="0"/>
              <a:t>Рюрик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2708920"/>
            <a:ext cx="17947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862 г.</a:t>
            </a:r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img-fotki.yandex.ru/get/5305/90185409.8/0_5efa8_76a43cb0_XL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404664"/>
            <a:ext cx="3902433" cy="507786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411760" y="5805264"/>
            <a:ext cx="41666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Князь Олег Вещий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76672"/>
            <a:ext cx="820891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По преданию, волхвы предсказали князю, что он умрёт от своего любимого коня. Олег приказал увести коня и вспомнил о предсказании только через четыре года, когда конь уже давно умер. Олег посмеялся над волхвами и захотел посмотреть на кости коня, встал ногой на череп и сказал: «Его ли мне бояться?» Однако в черепе коня жила ядовитая змея, смертельно ужалившая князя.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File:Russian konung Oleg by Vasnetsov-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5" y="404665"/>
            <a:ext cx="8054241" cy="564803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339752" y="6165304"/>
            <a:ext cx="46304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Олег у костей коня. В. В. Васнецов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161</Words>
  <Application>Microsoft Office PowerPoint</Application>
  <PresentationFormat>Экран (4:3)</PresentationFormat>
  <Paragraphs>19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Тема Office</vt:lpstr>
      <vt:lpstr>Городская</vt:lpstr>
      <vt:lpstr>1_Городская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Александр</dc:creator>
  <cp:lastModifiedBy>Александр</cp:lastModifiedBy>
  <cp:revision>21</cp:revision>
  <dcterms:created xsi:type="dcterms:W3CDTF">2013-10-10T20:43:11Z</dcterms:created>
  <dcterms:modified xsi:type="dcterms:W3CDTF">2013-10-10T23:28:22Z</dcterms:modified>
</cp:coreProperties>
</file>