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98" r:id="rId3"/>
    <p:sldId id="311" r:id="rId4"/>
    <p:sldId id="309" r:id="rId5"/>
    <p:sldId id="313" r:id="rId6"/>
    <p:sldId id="257" r:id="rId7"/>
    <p:sldId id="258" r:id="rId8"/>
    <p:sldId id="314" r:id="rId9"/>
    <p:sldId id="328" r:id="rId10"/>
    <p:sldId id="349" r:id="rId11"/>
    <p:sldId id="348" r:id="rId12"/>
    <p:sldId id="357" r:id="rId13"/>
    <p:sldId id="265" r:id="rId14"/>
    <p:sldId id="269" r:id="rId15"/>
    <p:sldId id="270" r:id="rId16"/>
    <p:sldId id="310" r:id="rId17"/>
    <p:sldId id="271" r:id="rId18"/>
    <p:sldId id="278" r:id="rId19"/>
    <p:sldId id="322" r:id="rId20"/>
    <p:sldId id="286" r:id="rId21"/>
    <p:sldId id="352" r:id="rId22"/>
    <p:sldId id="354" r:id="rId23"/>
    <p:sldId id="356" r:id="rId24"/>
    <p:sldId id="293" r:id="rId25"/>
    <p:sldId id="329" r:id="rId26"/>
    <p:sldId id="333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62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642011-2106-433A-ADFD-FE5E8D75BE7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74CAFB-0BA1-4DFF-BFBA-F3731653CF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548" y="332656"/>
            <a:ext cx="8568952" cy="72008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УДИВИТЕЛЬНЫЕ ПЕЙЗАЖИ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КАРЛА УОРНЕРА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728" y="4077072"/>
            <a:ext cx="8064896" cy="1219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Удивительные фотографии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съедобных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ландшафтов,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 которых сделаны из настоящих продуктов.</a:t>
            </a:r>
          </a:p>
        </p:txBody>
      </p:sp>
      <p:pic>
        <p:nvPicPr>
          <p:cNvPr id="15362" name="Picture 2" descr="http://foto.prikolisti.com/sites/foto.prikolisti.com/files/styles/large/public/images/20121207013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26" y="1268760"/>
            <a:ext cx="3026997" cy="282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5517232"/>
            <a:ext cx="7764862" cy="115416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Подготовила  </a:t>
            </a:r>
            <a:r>
              <a:rPr kumimoji="0" lang="ru-RU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учитель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 начальных классов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Государственного бюджетного образовательного учреждения прогимназия №1893</a:t>
            </a:r>
            <a:endParaRPr kumimoji="0" lang="ru-RU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</a:t>
            </a:r>
            <a:r>
              <a:rPr kumimoji="0" lang="ru-RU" sz="2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ряпина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  Анжела </a:t>
            </a:r>
            <a:r>
              <a:rPr kumimoji="0" lang="ru-RU" sz="20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Александровна.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29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itry4.35photo.ru/photos/20100217/127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839217"/>
            <a:ext cx="4142119" cy="2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68780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Холмы</a:t>
            </a:r>
            <a:endParaRPr lang="ru-RU" sz="2400" b="1" dirty="0"/>
          </a:p>
        </p:txBody>
      </p:sp>
      <p:pic>
        <p:nvPicPr>
          <p:cNvPr id="4" name="Picture 2" descr="http://torchu.at.ua/_nw/2/416175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969" y="3717032"/>
            <a:ext cx="5011370" cy="2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itry4.35photo.ru/photos/20100217/127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288" y="839217"/>
            <a:ext cx="4144656" cy="2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377552"/>
            <a:ext cx="2974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Лесное озеро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3392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itry4.35photo.ru/photos/20100217/127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04234"/>
            <a:ext cx="4191996" cy="27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30" y="1268760"/>
            <a:ext cx="4530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Маленький итальянский городок</a:t>
            </a:r>
            <a:endParaRPr lang="ru-RU" sz="2000" b="1" dirty="0"/>
          </a:p>
        </p:txBody>
      </p:sp>
      <p:pic>
        <p:nvPicPr>
          <p:cNvPr id="4" name="Picture 2" descr="http://torchu.at.ua/_nw/2/59720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023" y="739459"/>
            <a:ext cx="3841937" cy="2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301079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Овощная улочка </a:t>
            </a:r>
          </a:p>
        </p:txBody>
      </p:sp>
      <p:pic>
        <p:nvPicPr>
          <p:cNvPr id="6" name="Picture 2" descr="http://torchu.at.ua/_nw/2/711415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023" y="3662358"/>
            <a:ext cx="3853769" cy="27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0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itry4.35photo.ru/photos/20100210/126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21" y="336874"/>
            <a:ext cx="4175526" cy="27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orchu.at.ua/_nw/2/37596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591" y="303886"/>
            <a:ext cx="3969873" cy="27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depo.ru/id/i4117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184" y="3284984"/>
            <a:ext cx="4259343" cy="28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5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load.ru/data/5d/e0/f6/5de0f6ed31f876a2816b5cfcb08b4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38408" cy="28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hotoload.ru/data/ad/09/c6/ad09c691d3e0c201a8dce5337c139ff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366369"/>
            <a:ext cx="4680520" cy="29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4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otoload.ru/data/24/a5/bf/24a5bf17e36af1c6d9e0438f25e69c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76463"/>
            <a:ext cx="4336786" cy="25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900" y="41479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Тыквенный рай</a:t>
            </a:r>
          </a:p>
        </p:txBody>
      </p:sp>
      <p:pic>
        <p:nvPicPr>
          <p:cNvPr id="4" name="Picture 2" descr="http://photoload.ru/data/ee/fd/bb/eefdbb29c7e2ceee253683d736d430a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6106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6193" y="2795736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Скорпион </a:t>
            </a:r>
          </a:p>
        </p:txBody>
      </p:sp>
    </p:spTree>
    <p:extLst>
      <p:ext uri="{BB962C8B-B14F-4D97-AF65-F5344CB8AC3E}">
        <p14:creationId xmlns:p14="http://schemas.microsoft.com/office/powerpoint/2010/main" val="264117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load.ru/data/bb/7f/49/bb7f49f633562ada2c6a7b58ecdd86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812" y="792413"/>
            <a:ext cx="4264745" cy="26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12345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Грибной пейзаж</a:t>
            </a:r>
          </a:p>
        </p:txBody>
      </p:sp>
      <p:pic>
        <p:nvPicPr>
          <p:cNvPr id="4" name="Picture 2" descr="http://newpix.ru/wp-content/uploads/2012/04/mushroom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84588"/>
            <a:ext cx="6678730" cy="27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3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2photo.ru/medium/m/o/4246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755" y="1124744"/>
            <a:ext cx="6264696" cy="44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8891" y="37460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Коралловый остров. </a:t>
            </a:r>
          </a:p>
        </p:txBody>
      </p:sp>
    </p:spTree>
    <p:extLst>
      <p:ext uri="{BB962C8B-B14F-4D97-AF65-F5344CB8AC3E}">
        <p14:creationId xmlns:p14="http://schemas.microsoft.com/office/powerpoint/2010/main" val="124644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hotoload.ru/data/9a/7b/14/9a7b14e9c8e6824e574d42bf1e2d31d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7"/>
            <a:ext cx="39190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738" y="404664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На рыбалку </a:t>
            </a:r>
          </a:p>
        </p:txBody>
      </p:sp>
      <p:pic>
        <p:nvPicPr>
          <p:cNvPr id="4" name="Picture 2" descr="http://torchu.at.ua/_nw/2/s14698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3540158"/>
            <a:ext cx="4142387" cy="26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1578" y="2996952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Капустный шторм</a:t>
            </a:r>
          </a:p>
        </p:txBody>
      </p:sp>
    </p:spTree>
    <p:extLst>
      <p:ext uri="{BB962C8B-B14F-4D97-AF65-F5344CB8AC3E}">
        <p14:creationId xmlns:p14="http://schemas.microsoft.com/office/powerpoint/2010/main" val="377843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itry4.35photo.ru/photos/20100214/127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76" y="676917"/>
            <a:ext cx="4197435" cy="27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5" y="2919327"/>
            <a:ext cx="107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Грот. </a:t>
            </a:r>
            <a:endParaRPr lang="ru-RU" sz="2400" b="1" dirty="0"/>
          </a:p>
        </p:txBody>
      </p:sp>
      <p:pic>
        <p:nvPicPr>
          <p:cNvPr id="4" name="Picture 4" descr="http://torchu.at.ua/_nw/2/898255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3573016"/>
            <a:ext cx="4608513" cy="2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4721" y="196900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Пляж </a:t>
            </a:r>
          </a:p>
        </p:txBody>
      </p:sp>
    </p:spTree>
    <p:extLst>
      <p:ext uri="{BB962C8B-B14F-4D97-AF65-F5344CB8AC3E}">
        <p14:creationId xmlns:p14="http://schemas.microsoft.com/office/powerpoint/2010/main" val="343146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depo.ru/id/i4117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610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depo.ru/id/i4117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645" y="3429000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3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764704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Карл Уорнер ( </a:t>
            </a:r>
            <a:r>
              <a:rPr lang="ru-RU" sz="2400" dirty="0" err="1" smtClean="0"/>
              <a:t>Carl</a:t>
            </a:r>
            <a:r>
              <a:rPr lang="ru-RU" sz="2400" dirty="0" smtClean="0"/>
              <a:t> </a:t>
            </a:r>
            <a:r>
              <a:rPr lang="ru-RU" sz="2400" dirty="0" err="1" smtClean="0"/>
              <a:t>Warner</a:t>
            </a:r>
            <a:r>
              <a:rPr lang="ru-RU" sz="2400" dirty="0" smtClean="0"/>
              <a:t> ) – австралийский фотограф, работающий в Лондоне. Окружающие считают Карла Уорнера немного странным: фотограф может подолгу стоять, разглядывая овощи в супермаркетах.</a:t>
            </a:r>
          </a:p>
          <a:p>
            <a:r>
              <a:rPr lang="ru-RU" sz="2400" dirty="0" smtClean="0"/>
              <a:t>На его картинах горы сделаны из хлеба, деревья – это брокколи, волны — листы капусты, а роль камней исполняет печеный картофель.</a:t>
            </a:r>
          </a:p>
          <a:p>
            <a:endParaRPr lang="ru-RU" sz="2400" dirty="0" smtClean="0"/>
          </a:p>
        </p:txBody>
      </p:sp>
      <p:pic>
        <p:nvPicPr>
          <p:cNvPr id="1030" name="Picture 6" descr="&amp;Kcy;&amp;acy;&amp;rcy;&amp;lcy; &amp;Ucy;&amp;ocy;&amp;rcy;&amp;ncy;&amp;iecy;&amp;rcy; &amp;vcy;&amp;ocy;&amp;zcy;&amp;lcy;&amp;iecy; &amp;ocy;&amp;dcy;&amp;ncy;&amp;ocy;&amp;gcy;&amp;ocy; &amp;icy;&amp;zcy; &amp;scy;&amp;vcy;&amp;ocy;&amp;icy;&amp;khcy; &amp;scy;&amp;hardcy;&amp;iecy;&amp;dcy;&amp;ocy;&amp;bcy;&amp;ncy;&amp;ycy;&amp;khcy; &amp;pcy;&amp;iecy;&amp;jcy;&amp;zcy;&amp;acy;&amp;zh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03" y="940443"/>
            <a:ext cx="357159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4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orchu.at.ua/_nw/2/55694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29145"/>
            <a:ext cx="667021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163" y="453772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Река пряностей. </a:t>
            </a:r>
          </a:p>
        </p:txBody>
      </p:sp>
    </p:spTree>
    <p:extLst>
      <p:ext uri="{BB962C8B-B14F-4D97-AF65-F5344CB8AC3E}">
        <p14:creationId xmlns:p14="http://schemas.microsoft.com/office/powerpoint/2010/main" val="78690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load.ru/data/fd/f0/01/fdf001201be2a91b46fda01a8e1d42e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6085"/>
            <a:ext cx="3269522" cy="29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6433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Зимняя ночь</a:t>
            </a:r>
          </a:p>
        </p:txBody>
      </p:sp>
      <p:pic>
        <p:nvPicPr>
          <p:cNvPr id="4" name="Picture 2" descr="http://photoload.ru/data/e0/83/a6/e083a68f93f570beebce300b753f0d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27" y="3212976"/>
            <a:ext cx="47259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263691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Конфетный домик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376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hotoload.ru/data/ee/f3/47/eef347ea2c04858f9154c4d9d49fb5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3741"/>
            <a:ext cx="4363802" cy="27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depo.ru/id/i4117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" t="2039" r="2885" b="2326"/>
          <a:stretch/>
        </p:blipFill>
        <p:spPr bwMode="auto">
          <a:xfrm>
            <a:off x="4996261" y="1078542"/>
            <a:ext cx="39061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1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load.ru/data/be/e3/81/bee381eab59d9c9481d26165e2fb9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3965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3594" y="588241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Шоколадный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89233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torchu.at.ua/_nw/2/s34009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torchu.at.ua/_nw/2/s34009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04" y="692696"/>
            <a:ext cx="2751857" cy="32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4" y="226684"/>
            <a:ext cx="259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Мясная  </a:t>
            </a:r>
            <a:r>
              <a:rPr lang="ru-RU" b="1" dirty="0" smtClean="0"/>
              <a:t>тропинка</a:t>
            </a:r>
            <a:endParaRPr lang="ru-RU" b="1" dirty="0"/>
          </a:p>
        </p:txBody>
      </p:sp>
      <p:pic>
        <p:nvPicPr>
          <p:cNvPr id="5" name="Picture 2" descr="http://torchu.at.ua/_nw/2/92930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60418"/>
            <a:ext cx="2736304" cy="3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orchu.at.ua/_nw/2/933649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664296" cy="34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создание лондонского пейзажа, включающего в себя здание Парламента, колонну Нельсона, колесо обозрения, </a:t>
            </a:r>
            <a:r>
              <a:rPr lang="ru-RU" sz="2400" dirty="0" err="1"/>
              <a:t>Тауэрский</a:t>
            </a:r>
            <a:r>
              <a:rPr lang="ru-RU" sz="2400" dirty="0"/>
              <a:t> мост и другие достопримечательности, у Карла Уорнера ушло 26 видов фруктов и овощей. Три недели труда – и талантливый фотограф с командой из пяти помощников завершил свою работу, создаваемую в честь пропаганды здорового питания.</a:t>
            </a:r>
          </a:p>
        </p:txBody>
      </p:sp>
      <p:pic>
        <p:nvPicPr>
          <p:cNvPr id="3" name="Picture 2" descr="http://3.bp.blogspot.com/-otzcJZ2IjiE/USd9U-NFSCI/AAAAAAAAAig/C92jL8G0egQ/s1600/London-Skylin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54" y="2931403"/>
            <a:ext cx="8021092" cy="36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7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XjjsSToT278/USd8s0AY5DI/AAAAAAAAAf4/rIIr7V9bPMU/s1600/UB-Great-Wall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032448" cy="50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depo.ru/id/i411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99739"/>
            <a:ext cx="6840760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89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i.ill.in.ua/m/640x0/567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073500" cy="54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i.ill.in.ua/m/640x0/567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608512" cy="56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5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446" y="188640"/>
            <a:ext cx="8686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сложности исполнения выкладывание пейзажей из еды ничем не отличается от написания картин маслом. Создание одного съедобного пейзажа занимает несколько дней. Сначала по эскизам подбираются продукты. </a:t>
            </a:r>
          </a:p>
        </p:txBody>
      </p:sp>
      <p:pic>
        <p:nvPicPr>
          <p:cNvPr id="3" name="Picture 2" descr="http://mirpozitiva.ru/topics/top86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866" y="1916832"/>
            <a:ext cx="6187194" cy="41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98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2.2photo.ru/medium/5/p/424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448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4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load.ru/data/f6/d6/95/f6d695824890582da7251914d1feab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8552"/>
            <a:ext cx="4464496" cy="55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40768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Овощной </a:t>
            </a:r>
            <a:endParaRPr lang="ru-RU" b="1" dirty="0" smtClean="0"/>
          </a:p>
          <a:p>
            <a:r>
              <a:rPr lang="ru-RU" b="1" dirty="0" smtClean="0"/>
              <a:t>Париж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1384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131" y="476672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Мексика</a:t>
            </a:r>
            <a:endParaRPr lang="ru-RU" sz="2400" b="1" dirty="0"/>
          </a:p>
        </p:txBody>
      </p:sp>
      <p:pic>
        <p:nvPicPr>
          <p:cNvPr id="2050" name="Picture 2" descr="&amp;Mcy;&amp;iecy;&amp;kcy;&amp;s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22" y="1235284"/>
            <a:ext cx="7487315" cy="38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55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1.2photo.ru/medium/q/o/424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3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73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orchu.at.ua/_nw/2/51269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4032448" cy="53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0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16004" y="296721"/>
            <a:ext cx="8232460" cy="5929344"/>
            <a:chOff x="516004" y="296721"/>
            <a:chExt cx="8232460" cy="592934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78674" y="2583488"/>
              <a:ext cx="6187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http://www.liveinternet.ru/users/3110342/post123502887/</a:t>
              </a:r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16004" y="2988210"/>
              <a:ext cx="77638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http://www.liveinternet.ru/tags/%EF%E5%E9%E7%E0%E6%E8+%E8%E7+%EF%F0%EE%E4%F3%EA%F2%EE%E2/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16004" y="3639191"/>
              <a:ext cx="67398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http://torchuru.blogspot.ru/2010/10/blog-post.html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60481" y="4750329"/>
              <a:ext cx="8111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http://torchu.ru/news/vkusnye_pejzazhi_karla_uornera/2010-10-10-258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0481" y="5131350"/>
              <a:ext cx="3221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http://2photo.ru/ru/post/25148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6004" y="2214156"/>
              <a:ext cx="7820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http://www.mirpozitiva.ru/topics/topics86.html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1844824"/>
              <a:ext cx="59694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http://www.peoples.ru/art/photo/carl_warner/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9552" y="764704"/>
              <a:ext cx="8208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http://illustrators.ru/posts/karl-uorner-carl-warner-ili-kuda-propalo-soderzhimoe-holodilnika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8674" y="5500682"/>
              <a:ext cx="31037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kladovkadom.blogspot.com 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96721"/>
              <a:ext cx="6552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http://tainy.info/personalia/pejzazh-kotoryj-xochetsya-sest/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0481" y="5856733"/>
              <a:ext cx="1747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dp.vgorode.ua 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9552" y="1413647"/>
              <a:ext cx="2066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foto.prikolisti.com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16004" y="4107944"/>
              <a:ext cx="8208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http://</a:t>
              </a:r>
              <a:r>
                <a:rPr lang="en-US" dirty="0" smtClean="0"/>
                <a:t>pscs.ucoz.ru/load/vechernij_pozitiv/sedobnaja_strana_karla_uornera/65-1-0-1306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68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490f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2348880"/>
            <a:ext cx="5544616" cy="416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 два-три дня уходит на построение пейзажа и фотографирование, при этом, чтобы «капризная» еда под светом </a:t>
            </a:r>
            <a:r>
              <a:rPr lang="ru-RU" sz="2400" dirty="0" err="1"/>
              <a:t>сафитов</a:t>
            </a:r>
            <a:r>
              <a:rPr lang="ru-RU" sz="2400" dirty="0"/>
              <a:t> не </a:t>
            </a:r>
            <a:r>
              <a:rPr lang="ru-RU" sz="2400" dirty="0" err="1"/>
              <a:t>заветривалась</a:t>
            </a:r>
            <a:r>
              <a:rPr lang="ru-RU" sz="2400" dirty="0"/>
              <a:t> и не портилась, каждая сцена фотографируется слоями.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результате получается великолепная иллюзия.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721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130" y="26064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Художник считает, что его довольно необычные пейзажи обязаны вдохновить детей на правильное и здоровое питание, заставить думать их о том, что же они едят. Спросите, каким образом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4102" name="Picture 6" descr="&amp;mcy;&amp;icy;&amp;rcy; &amp;icy;&amp;zcy; &amp;iecy;&amp;dcy;&amp;y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909" y="2032045"/>
            <a:ext cx="7492380" cy="4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</a:rPr>
              <a:t>Например, если взглянуть на эту же спаржу, она может показаться «зеленым противным кормом».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Но попробуйте сделать из этой же спаржи ракету, или же башенку с замком, и она уже может показаться не такой уж и противной!</a:t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7170" name="Picture 2" descr="http://2photo.ru/uploads/posts/4268/20071108/carl_warner/08_11_2007_0552459001194551110_carl_war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42" y="2204864"/>
            <a:ext cx="4104456" cy="28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697760" y="3284984"/>
            <a:ext cx="4030545" cy="2880320"/>
            <a:chOff x="827584" y="753671"/>
            <a:chExt cx="7633105" cy="5672310"/>
          </a:xfrm>
        </p:grpSpPr>
        <p:pic>
          <p:nvPicPr>
            <p:cNvPr id="5" name="Picture 2" descr="http://i2.2photo.ru/medium/p/o/42468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753671"/>
              <a:ext cx="7596844" cy="567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200867" y="5638031"/>
              <a:ext cx="4259822" cy="787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Молочная река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5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load.ru/data/df/6a/eb/df6aeb555262deb86482d31388a69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55" y="925362"/>
            <a:ext cx="4051081" cy="25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5895" y="332656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Волшебный чеснок </a:t>
            </a:r>
          </a:p>
        </p:txBody>
      </p:sp>
      <p:pic>
        <p:nvPicPr>
          <p:cNvPr id="4" name="Picture 2" descr="http://mitry4.35photo.ru/photos/20100217/127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141" y="3455901"/>
            <a:ext cx="4285357" cy="28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6649" y="2896427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Волшебная ночь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762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rchu.at.ua/_nw/2/135947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409428" cy="29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hotoload.ru/data/27/fa/0a/27fa0a9fe8a58b38210cf4243b0707f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500596"/>
            <a:ext cx="5004098" cy="29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708920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Огуречный мост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091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load.ru/data/9b/4c/e5/9b4ce5aa31445f2f4eef02a36a269a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47" y="704979"/>
            <a:ext cx="4378265" cy="27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814" y="226871"/>
            <a:ext cx="5018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Банановый воздушный шар</a:t>
            </a:r>
            <a:endParaRPr lang="ru-RU" sz="2400" b="1" dirty="0"/>
          </a:p>
        </p:txBody>
      </p:sp>
      <p:pic>
        <p:nvPicPr>
          <p:cNvPr id="6" name="Picture 2" descr="http://torchu.at.ua/_nw/2/139267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155" y="3609853"/>
            <a:ext cx="5703479" cy="27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56136" y="2594345"/>
            <a:ext cx="334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Праздник воздушных ягод </a:t>
            </a:r>
          </a:p>
        </p:txBody>
      </p:sp>
    </p:spTree>
    <p:extLst>
      <p:ext uri="{BB962C8B-B14F-4D97-AF65-F5344CB8AC3E}">
        <p14:creationId xmlns:p14="http://schemas.microsoft.com/office/powerpoint/2010/main" val="189307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286</TotalTime>
  <Words>353</Words>
  <Application>Microsoft Office PowerPoint</Application>
  <PresentationFormat>Экран (4:3)</PresentationFormat>
  <Paragraphs>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Исполнительная</vt:lpstr>
      <vt:lpstr>УДИВИТЕЛЬНЫЕ ПЕЙЗАЖИ  КАРЛА УОРНЕРА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Эксклюзивные пейзажи  Карла Уорнера</dc:title>
  <dc:creator>Teacher</dc:creator>
  <cp:lastModifiedBy>Teacher</cp:lastModifiedBy>
  <cp:revision>33</cp:revision>
  <dcterms:created xsi:type="dcterms:W3CDTF">2013-06-16T05:20:50Z</dcterms:created>
  <dcterms:modified xsi:type="dcterms:W3CDTF">2013-08-29T18:28:43Z</dcterms:modified>
</cp:coreProperties>
</file>