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AC94-FEE2-4860-A8B6-278030A3563F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BA3C-1358-4C80-97F8-66FBDC64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3DAA-AC97-4E9F-9CC5-7F802D44A597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0C6-CD39-4CF0-A98C-221F7E8B1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497B-6513-4BA1-AF75-243214A2791D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9B90-90BD-4458-B84E-EC0FB07E4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7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2968-D36D-4444-A41D-CED1AAEC89AA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4559-A885-4991-91E0-E696C216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3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89B6-44B1-453C-813B-D5BEA7F75C0A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2119-62B5-4B38-ABE0-04947509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9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9D7F-10BD-4626-BC52-F7DA55C93F56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2537-4741-4C0F-819A-18107968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69FA-0392-4CCD-BE24-A93241A8C983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A151-C213-408C-A0F1-F703199F6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0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3BC8-5AD0-4FCF-852D-CE004F813840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209B-9AB4-40E6-A062-0DEACA1B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641C-DAEC-4D13-BC12-B3F0EAA171B4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78AF-DBF3-4023-9B62-8311DBC5F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2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5802-E299-4413-9403-2F19C4BF4FA3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1F21-51FA-49A5-A02A-54F9CB288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98A4-1D78-48D9-98DD-2A4E2276FBF1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DB17-990B-4690-A02E-8BCD8FA4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2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1540A-6752-4C64-B82E-0AFFCAAF7F7C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13FD1-F658-457B-8DD6-73B42DD40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620687"/>
            <a:ext cx="6247719" cy="444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6715172" cy="1643074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Нумеризм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7715304" cy="1571636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Нумеризм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Numberism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является уникальной техникой современной живописи,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разработанной в 2008 году жительницей Портленда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Сиреной Моррис 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Sienna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Morris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1472" y="5857892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Подготовила 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учитель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начальных классов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ГОУ прогимназии №1893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Дряпина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А.А.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9452"/>
            <a:ext cx="6261856" cy="473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42875" y="5157192"/>
            <a:ext cx="8786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Constantia" pitchFamily="18" charset="0"/>
              </a:rPr>
              <a:t>Для написания своих картин девушка использует 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onstantia" pitchFamily="18" charset="0"/>
              </a:rPr>
              <a:t>исключительно цифры и математические формулы.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42" t="73531" r="6589" b="4411"/>
          <a:stretch>
            <a:fillRect/>
          </a:stretch>
        </p:blipFill>
        <p:spPr bwMode="auto">
          <a:xfrm>
            <a:off x="5833344" y="3501008"/>
            <a:ext cx="3096344" cy="15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7640" y="3441680"/>
            <a:ext cx="828675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27-летняя профессиональная художница Сирена Моррис признается, что ей удалось раскрыть весь свой творческий потенциал только в 2008 году, когда она не на шутку задалась вопросами жизни и смерти. В своей попытке понять, сколько человеку отведено Богом времени, Сирена начала делать наброски отдельных моментов жизни, используя только цифры, присутствующие на циферблате механических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часов(1-12).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6915"/>
            <a:ext cx="3004330" cy="31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1510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637" y="5301208"/>
            <a:ext cx="8286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Художнице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удается ухватить и перенести на бумагу самые яркие моменты нашей жизни, подчеркивая их красоту и мимолетность.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66074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0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40235"/>
            <a:ext cx="380226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7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90076"/>
            <a:ext cx="3455718" cy="48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3820" y="1772816"/>
            <a:ext cx="4761356" cy="37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074" y="609582"/>
            <a:ext cx="4129174" cy="53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771800" y="5971393"/>
            <a:ext cx="336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http://unnatural.ru/sienna-morris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128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Нумеризм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Нумеризм</dc:title>
  <dc:creator>Алексей</dc:creator>
  <cp:lastModifiedBy>Teacher</cp:lastModifiedBy>
  <cp:revision>32</cp:revision>
  <dcterms:created xsi:type="dcterms:W3CDTF">2012-01-22T16:40:48Z</dcterms:created>
  <dcterms:modified xsi:type="dcterms:W3CDTF">2013-08-29T20:29:16Z</dcterms:modified>
</cp:coreProperties>
</file>