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5" r:id="rId7"/>
    <p:sldId id="260" r:id="rId8"/>
    <p:sldId id="264" r:id="rId9"/>
    <p:sldId id="266" r:id="rId10"/>
    <p:sldId id="263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9824-B53D-4496-8455-7D783BEB55C4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6248-46C7-4EA6-934B-FA04510BB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19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9824-B53D-4496-8455-7D783BEB55C4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6248-46C7-4EA6-934B-FA04510BB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268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9824-B53D-4496-8455-7D783BEB55C4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6248-46C7-4EA6-934B-FA04510BB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956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9824-B53D-4496-8455-7D783BEB55C4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6248-46C7-4EA6-934B-FA04510BB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3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9824-B53D-4496-8455-7D783BEB55C4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6248-46C7-4EA6-934B-FA04510BB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50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9824-B53D-4496-8455-7D783BEB55C4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6248-46C7-4EA6-934B-FA04510BB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5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9824-B53D-4496-8455-7D783BEB55C4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6248-46C7-4EA6-934B-FA04510BB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859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9824-B53D-4496-8455-7D783BEB55C4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6248-46C7-4EA6-934B-FA04510BB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76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9824-B53D-4496-8455-7D783BEB55C4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6248-46C7-4EA6-934B-FA04510BB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813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9824-B53D-4496-8455-7D783BEB55C4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6248-46C7-4EA6-934B-FA04510BB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966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9824-B53D-4496-8455-7D783BEB55C4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6248-46C7-4EA6-934B-FA04510BB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13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9824-B53D-4496-8455-7D783BEB55C4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E6248-46C7-4EA6-934B-FA04510BB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55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2576" y="332656"/>
            <a:ext cx="10225136" cy="3195786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МОСТЫ </a:t>
            </a:r>
            <a:br>
              <a:rPr lang="ru-RU" sz="6600" b="1" dirty="0" smtClean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</a:br>
            <a:r>
              <a:rPr lang="ru-RU" sz="6600" b="1" dirty="0" smtClean="0">
                <a:solidFill>
                  <a:srgbClr val="0070C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САНКТ-ПЕТЕРБУРГА</a:t>
            </a:r>
            <a:endParaRPr lang="ru-RU" sz="6600" b="1" dirty="0">
              <a:solidFill>
                <a:srgbClr val="0070C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013176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Автор:</a:t>
            </a:r>
          </a:p>
          <a:p>
            <a:r>
              <a:rPr lang="ru-RU" dirty="0" err="1" smtClean="0">
                <a:solidFill>
                  <a:schemeClr val="tx2"/>
                </a:solidFill>
              </a:rPr>
              <a:t>Бахметова</a:t>
            </a:r>
            <a:r>
              <a:rPr lang="ru-RU" dirty="0" smtClean="0">
                <a:solidFill>
                  <a:schemeClr val="tx2"/>
                </a:solidFill>
              </a:rPr>
              <a:t> Марина </a:t>
            </a:r>
            <a:r>
              <a:rPr lang="ru-RU" dirty="0" err="1" smtClean="0">
                <a:solidFill>
                  <a:schemeClr val="tx2"/>
                </a:solidFill>
              </a:rPr>
              <a:t>Николавна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908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59" y="0"/>
            <a:ext cx="9036496" cy="16847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tx2"/>
                </a:solidFill>
              </a:rPr>
              <a:t>Как вы знаете, мосты бывают не только автомобильными, но еще и пешеходными и даже железнодорожными!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4125838" cy="30943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00808"/>
            <a:ext cx="4441676" cy="30943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656" y="4221088"/>
            <a:ext cx="3613403" cy="239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13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8378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на каких мостах нашего города вы были?</a:t>
            </a:r>
            <a:endParaRPr lang="ru-RU" sz="72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0232" y="6091555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КОНЕЦ</a:t>
            </a:r>
            <a:endParaRPr lang="ru-RU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94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20" y="18941"/>
            <a:ext cx="9108280" cy="37700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В черте Санкт-Петербурга находится множество (в сумме 93) рек, рукавов, протоков и каналов (общей длиной около 300 км) и около 100 водоёмов (озёр, прудов, искусственных водоёмов), через которые перекинуто около 800 мостов (не считая мосты на территориях промышленных предприятий), в том числе 218 пешеходных.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140968"/>
            <a:ext cx="5328592" cy="355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75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4888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tx2"/>
                </a:solidFill>
              </a:rPr>
              <a:t>Самый длинный мост — Большой </a:t>
            </a:r>
            <a:r>
              <a:rPr lang="ru-RU" b="1" dirty="0" err="1" smtClean="0">
                <a:solidFill>
                  <a:schemeClr val="tx2"/>
                </a:solidFill>
              </a:rPr>
              <a:t>Обуховский</a:t>
            </a:r>
            <a:r>
              <a:rPr lang="ru-RU" b="1" dirty="0" smtClean="0">
                <a:solidFill>
                  <a:schemeClr val="tx2"/>
                </a:solidFill>
              </a:rPr>
              <a:t> (вантовый) мост через Неву (полная длина мостового перехода — 2824 метров)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20888"/>
            <a:ext cx="7128792" cy="4320480"/>
          </a:xfrm>
        </p:spPr>
      </p:pic>
    </p:spTree>
    <p:extLst>
      <p:ext uri="{BB962C8B-B14F-4D97-AF65-F5344CB8AC3E}">
        <p14:creationId xmlns:p14="http://schemas.microsoft.com/office/powerpoint/2010/main" val="1353568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78621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Самый длинный разводной мост — Александра Невского через Неву (длина без береговых сооружений 629 м, вместе с пандусами — 905,7 м).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58201"/>
            <a:ext cx="7704856" cy="4392488"/>
          </a:xfrm>
        </p:spPr>
      </p:pic>
    </p:spTree>
    <p:extLst>
      <p:ext uri="{BB962C8B-B14F-4D97-AF65-F5344CB8AC3E}">
        <p14:creationId xmlns:p14="http://schemas.microsoft.com/office/powerpoint/2010/main" val="1295345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Самый широкий мост — Синий мост на реке Мойке (97,3 метров)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7992888" cy="5415182"/>
          </a:xfrm>
        </p:spPr>
      </p:pic>
    </p:spTree>
    <p:extLst>
      <p:ext uri="{BB962C8B-B14F-4D97-AF65-F5344CB8AC3E}">
        <p14:creationId xmlns:p14="http://schemas.microsoft.com/office/powerpoint/2010/main" val="2780793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3071"/>
            <a:ext cx="1008112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Интересные мосты Санкт-Петербурга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23227"/>
            <a:ext cx="8441057" cy="554461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68760"/>
            <a:ext cx="4114800" cy="74868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Лазаревский мост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20579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63894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БА́НКОВСКИЙ МОСТ В ПЕТЕРБУ́РГЕ — уникальное сооружение, узкий пешеходный мостик, перекинутый через канал Грибоедова.</a:t>
            </a:r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8492444" cy="4896544"/>
          </a:xfrm>
        </p:spPr>
      </p:pic>
      <p:sp>
        <p:nvSpPr>
          <p:cNvPr id="5" name="TextBox 4"/>
          <p:cNvSpPr txBox="1"/>
          <p:nvPr/>
        </p:nvSpPr>
        <p:spPr>
          <a:xfrm>
            <a:off x="323528" y="1749296"/>
            <a:ext cx="45365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Он имеет оригинальную висячую конструкцию: металлические цепи, на которых подвешен мост, "держат" в пасти четыре грифона, сверкающие на солнце золотом крыльев.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41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325" y="722"/>
            <a:ext cx="8928992" cy="324036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Интересно, что статуи коней, которые «смотрят» в сторону Адмиралтейства имеют на своих копытах подковы, в то время, как статуи коней, смотрящих в сторону площади Восстания подков не имеют. Распространенная легенда объясняет это тем, что в XVIII веке на Литейном проспекте располагались литейные мастерские (откуда проспект собственно и получил свое название) и кузницы. Поэтому, подкованные лошади «идут» от кузниц, к началу проспекта, а неподкованные лошади наоборот располагаются лицом в направлении Литейного проспекта.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84984"/>
            <a:ext cx="3198899" cy="357097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02" y="3284984"/>
            <a:ext cx="5248305" cy="3456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55056" y="5802497"/>
            <a:ext cx="3074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АНИЧКОВ МОСТ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447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16632"/>
            <a:ext cx="9252520" cy="187220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Египетский мост. Он получил своё название из-за своеобразного оформления: в архитектуре старого моста отразился характерный для начала XIX века повышенный интерес к искусству Древнего Египта. Колонны и другие части были украшены орнаментами из иероглифов.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32856"/>
            <a:ext cx="6593910" cy="4475507"/>
          </a:xfrm>
        </p:spPr>
      </p:pic>
    </p:spTree>
    <p:extLst>
      <p:ext uri="{BB962C8B-B14F-4D97-AF65-F5344CB8AC3E}">
        <p14:creationId xmlns:p14="http://schemas.microsoft.com/office/powerpoint/2010/main" val="31019540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329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МОСТЫ  САНКТ-ПЕТЕРБУРГА</vt:lpstr>
      <vt:lpstr>Презентация PowerPoint</vt:lpstr>
      <vt:lpstr>Самый длинный мост — Большой Обуховский (вантовый) мост через Неву (полная длина мостового перехода — 2824 метров)</vt:lpstr>
      <vt:lpstr>Самый длинный разводной мост — Александра Невского через Неву (длина без береговых сооружений 629 м, вместе с пандусами — 905,7 м).</vt:lpstr>
      <vt:lpstr>Самый широкий мост — Синий мост на реке Мойке (97,3 метров)</vt:lpstr>
      <vt:lpstr>Интересные мосты Санкт-Петербурга</vt:lpstr>
      <vt:lpstr>БА́НКОВСКИЙ МОСТ В ПЕТЕРБУ́РГЕ — уникальное сооружение, узкий пешеходный мостик, перекинутый через канал Грибоедова.</vt:lpstr>
      <vt:lpstr>Интересно, что статуи коней, которые «смотрят» в сторону Адмиралтейства имеют на своих копытах подковы, в то время, как статуи коней, смотрящих в сторону площади Восстания подков не имеют. Распространенная легенда объясняет это тем, что в XVIII веке на Литейном проспекте располагались литейные мастерские (откуда проспект собственно и получил свое название) и кузницы. Поэтому, подкованные лошади «идут» от кузниц, к началу проспекта, а неподкованные лошади наоборот располагаются лицом в направлении Литейного проспекта.</vt:lpstr>
      <vt:lpstr>Египетский мост. Он получил своё название из-за своеобразного оформления: в архитектуре старого моста отразился характерный для начала XIX века повышенный интерес к искусству Древнего Египта. Колонны и другие части были украшены орнаментами из иероглифов.</vt:lpstr>
      <vt:lpstr>Презентация PowerPoint</vt:lpstr>
      <vt:lpstr>А на каких мостах нашего города вы были?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МОСТЫ  САНКТ-ПЕТЕРБУРГА</dc:title>
  <dc:creator>Nataly</dc:creator>
  <cp:lastModifiedBy>Nataly</cp:lastModifiedBy>
  <cp:revision>4</cp:revision>
  <dcterms:created xsi:type="dcterms:W3CDTF">2013-10-25T18:36:41Z</dcterms:created>
  <dcterms:modified xsi:type="dcterms:W3CDTF">2013-10-25T19:18:14Z</dcterms:modified>
</cp:coreProperties>
</file>