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2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E2D3F-4CB6-451C-8FC5-9BDA9F4EBB5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0864-0008-4D9E-89E3-8613C5719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0864-0008-4D9E-89E3-8613C57197D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62F82-D398-47C5-A55E-795BBDF3332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D8A2-A814-4E59-8CF8-16D0849D9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file:///G:\&#1091;&#1088;&#1086;&#1082;\&#1048;nstrumental_naya-muzyka-Grust_-oseni(muzofon.com).mp3" TargetMode="External"/><Relationship Id="rId1" Type="http://schemas.openxmlformats.org/officeDocument/2006/relationships/audio" Target="file:///C:\&#1052;&#1086;&#1080;%20&#1076;&#1086;&#1082;&#1091;&#1084;&#1077;&#1085;&#1090;&#1099;\&#1052;&#1086;&#1103;%20&#1084;&#1091;&#1079;&#1099;&#1082;&#1072;\&#1086;&#1089;&#1077;&#1085;&#1085;&#1080;&#1081;%20&#1073;&#1083;&#1102;&#1079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5684168" cy="118199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Математика.</a:t>
            </a:r>
            <a:endParaRPr lang="ru-RU" sz="5400" dirty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071942"/>
            <a:ext cx="4932363" cy="1176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Урок № 27.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Рисунок 4" descr="3e5a6e730c6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838" y="0"/>
            <a:ext cx="33321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7bdd6a2847d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413" y="3806825"/>
            <a:ext cx="5292726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Рамка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616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9" name="Picture 5" descr="C:\Users\Елена\AppData\Local\Microsoft\Windows\Temporary Internet Files\Content.IE5\OASCQ3G5\MC90029051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0312" y="6069419"/>
              <a:ext cx="974860" cy="78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8" descr="C:\Users\Елена\AppData\Local\Microsoft\Windows\Temporary Internet Files\Content.IE5\6SMSW8JI\MC900299565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0392" y="4869160"/>
              <a:ext cx="885139" cy="182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5" name="Picture 2" descr="C:\Users\Елена\AppData\Local\Temp\Rar$DI06.521\DJFS_TOA_FeltFlower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058180">
            <a:off x="103188" y="106363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CFF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960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ВОСЕМЬ</a:t>
            </a:r>
          </a:p>
        </p:txBody>
      </p:sp>
      <p:sp>
        <p:nvSpPr>
          <p:cNvPr id="14340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8</a:t>
            </a: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5781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7226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43372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43372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CFF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960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ВОСЕМЬ</a:t>
            </a:r>
          </a:p>
        </p:txBody>
      </p:sp>
      <p:sp>
        <p:nvSpPr>
          <p:cNvPr id="14340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8</a:t>
            </a:r>
          </a:p>
        </p:txBody>
      </p:sp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7226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43372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43372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58705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2"/>
          <p:cNvSpPr>
            <a:spLocks noChangeArrowheads="1"/>
          </p:cNvSpPr>
          <p:nvPr/>
        </p:nvSpPr>
        <p:spPr bwMode="auto">
          <a:xfrm rot="532094">
            <a:off x="3810000" y="1676400"/>
            <a:ext cx="574675" cy="512763"/>
          </a:xfrm>
          <a:prstGeom prst="star8">
            <a:avLst>
              <a:gd name="adj" fmla="val 38250"/>
            </a:avLst>
          </a:prstGeom>
          <a:solidFill>
            <a:srgbClr val="FF0000">
              <a:alpha val="9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720725" cy="6921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88125" y="5949950"/>
            <a:ext cx="792163" cy="7191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762000"/>
            <a:ext cx="5867400" cy="5334000"/>
            <a:chOff x="288" y="480"/>
            <a:chExt cx="3696" cy="3360"/>
          </a:xfrm>
        </p:grpSpPr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>
              <a:off x="288" y="48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8"/>
            <p:cNvSpPr>
              <a:spLocks noChangeShapeType="1"/>
            </p:cNvSpPr>
            <p:nvPr/>
          </p:nvSpPr>
          <p:spPr bwMode="auto">
            <a:xfrm>
              <a:off x="288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9"/>
            <p:cNvSpPr>
              <a:spLocks noChangeShapeType="1"/>
            </p:cNvSpPr>
            <p:nvPr/>
          </p:nvSpPr>
          <p:spPr bwMode="auto">
            <a:xfrm>
              <a:off x="288" y="384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10"/>
            <p:cNvSpPr>
              <a:spLocks noChangeShapeType="1"/>
            </p:cNvSpPr>
            <p:nvPr/>
          </p:nvSpPr>
          <p:spPr bwMode="auto">
            <a:xfrm>
              <a:off x="3984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11"/>
            <p:cNvSpPr>
              <a:spLocks noChangeShapeType="1"/>
            </p:cNvSpPr>
            <p:nvPr/>
          </p:nvSpPr>
          <p:spPr bwMode="auto">
            <a:xfrm>
              <a:off x="2160" y="480"/>
              <a:ext cx="0" cy="336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Line 12"/>
            <p:cNvSpPr>
              <a:spLocks noChangeShapeType="1"/>
            </p:cNvSpPr>
            <p:nvPr/>
          </p:nvSpPr>
          <p:spPr bwMode="auto">
            <a:xfrm flipV="1">
              <a:off x="288" y="2112"/>
              <a:ext cx="3696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581" name="Picture 5" descr="P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78601">
            <a:off x="7358063" y="2212975"/>
            <a:ext cx="14414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AutoShape 1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55650" cy="7191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5F5F5F"/>
                </a:solidFill>
                <a:latin typeface="Times New Roman" pitchFamily="18" charset="0"/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3.06358E-6 L -0.35018 -0.415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8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5018 -0.41572 L -0.32761 -0.48994 C -0.31459 -0.50404 -0.27813 -0.54589 -0.25643 -0.54936 C -0.23091 -0.55838 -0.19358 -0.55907 -0.17848 -0.54936 L -0.13941 -0.5156 L -0.12257 -0.45248 L -0.13438 -0.37572 L -0.16146 -0.32139 L -0.32084 -0.19653 L -0.37344 -0.15584 L -0.43108 -0.10636 " pathEditMode="relative" rAng="0" ptsTypes="FffFAAAAAAF">
                                      <p:cBhvr>
                                        <p:cTn id="12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08 -0.10636 L -0.47101 -0.01711 C -0.48004 0.00162 -0.47691 0.03607 -0.47691 0.0652 C -0.47691 0.09849 -0.46545 0.11884 -0.45643 0.13757 L -0.40209 0.18636 L -0.36493 0.19537 L -0.31927 0.19399 L -0.26997 0.17063 L -0.22761 0.13456 L -0.19375 0.08485 L -0.18177 0.03977 L -0.175 -0.02567 L -0.18004 -0.06867 L -0.19375 -0.11838 L -0.2191 -0.15885 L -0.25643 -0.21989 L -0.30886 -0.28763 L -0.33611 -0.34636 L -0.34792 -0.41179 " pathEditMode="relative" rAng="0" ptsTypes="FffFAAAAAAAAAAAAAAF">
                                      <p:cBhvr>
                                        <p:cTn id="15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5018 -0.41573 L 0.00816 -0.027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1000100" y="1214422"/>
            <a:ext cx="928694" cy="928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143240" y="1000108"/>
            <a:ext cx="1928826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321835" y="2750339"/>
            <a:ext cx="2000264" cy="16430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5643570" y="3714752"/>
            <a:ext cx="2071702" cy="928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939452" y="3068877"/>
            <a:ext cx="1576192" cy="2181616"/>
          </a:xfrm>
          <a:custGeom>
            <a:avLst/>
            <a:gdLst>
              <a:gd name="connsiteX0" fmla="*/ 0 w 1576192"/>
              <a:gd name="connsiteY0" fmla="*/ 0 h 2181616"/>
              <a:gd name="connsiteX1" fmla="*/ 776614 w 1576192"/>
              <a:gd name="connsiteY1" fmla="*/ 338202 h 2181616"/>
              <a:gd name="connsiteX2" fmla="*/ 538619 w 1576192"/>
              <a:gd name="connsiteY2" fmla="*/ 1352811 h 2181616"/>
              <a:gd name="connsiteX3" fmla="*/ 951978 w 1576192"/>
              <a:gd name="connsiteY3" fmla="*/ 1891430 h 2181616"/>
              <a:gd name="connsiteX4" fmla="*/ 1490597 w 1576192"/>
              <a:gd name="connsiteY4" fmla="*/ 2141950 h 2181616"/>
              <a:gd name="connsiteX5" fmla="*/ 1465545 w 1576192"/>
              <a:gd name="connsiteY5" fmla="*/ 2129424 h 2181616"/>
              <a:gd name="connsiteX6" fmla="*/ 1503123 w 1576192"/>
              <a:gd name="connsiteY6" fmla="*/ 2141950 h 218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192" h="2181616">
                <a:moveTo>
                  <a:pt x="0" y="0"/>
                </a:moveTo>
                <a:cubicBezTo>
                  <a:pt x="343422" y="56367"/>
                  <a:pt x="686844" y="112734"/>
                  <a:pt x="776614" y="338202"/>
                </a:cubicBezTo>
                <a:cubicBezTo>
                  <a:pt x="866384" y="563670"/>
                  <a:pt x="509392" y="1093940"/>
                  <a:pt x="538619" y="1352811"/>
                </a:cubicBezTo>
                <a:cubicBezTo>
                  <a:pt x="567846" y="1611682"/>
                  <a:pt x="793315" y="1759907"/>
                  <a:pt x="951978" y="1891430"/>
                </a:cubicBezTo>
                <a:cubicBezTo>
                  <a:pt x="1110641" y="2022953"/>
                  <a:pt x="1405002" y="2102284"/>
                  <a:pt x="1490597" y="2141950"/>
                </a:cubicBezTo>
                <a:cubicBezTo>
                  <a:pt x="1576192" y="2181616"/>
                  <a:pt x="1463457" y="2129424"/>
                  <a:pt x="1465545" y="2129424"/>
                </a:cubicBezTo>
                <a:cubicBezTo>
                  <a:pt x="1467633" y="2129424"/>
                  <a:pt x="1503123" y="2141950"/>
                  <a:pt x="1503123" y="214195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071802" y="1142984"/>
            <a:ext cx="2916476" cy="2091846"/>
          </a:xfrm>
          <a:custGeom>
            <a:avLst/>
            <a:gdLst>
              <a:gd name="connsiteX0" fmla="*/ 446761 w 2916476"/>
              <a:gd name="connsiteY0" fmla="*/ 2091846 h 2091846"/>
              <a:gd name="connsiteX1" fmla="*/ 121085 w 2916476"/>
              <a:gd name="connsiteY1" fmla="*/ 1390389 h 2091846"/>
              <a:gd name="connsiteX2" fmla="*/ 885172 w 2916476"/>
              <a:gd name="connsiteY2" fmla="*/ 1427967 h 2091846"/>
              <a:gd name="connsiteX3" fmla="*/ 283923 w 2916476"/>
              <a:gd name="connsiteY3" fmla="*/ 789139 h 2091846"/>
              <a:gd name="connsiteX4" fmla="*/ 2588712 w 2916476"/>
              <a:gd name="connsiteY4" fmla="*/ 1027134 h 2091846"/>
              <a:gd name="connsiteX5" fmla="*/ 2250509 w 2916476"/>
              <a:gd name="connsiteY5" fmla="*/ 0 h 20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476" h="2091846">
                <a:moveTo>
                  <a:pt x="446761" y="2091846"/>
                </a:moveTo>
                <a:cubicBezTo>
                  <a:pt x="247389" y="1796441"/>
                  <a:pt x="48017" y="1501036"/>
                  <a:pt x="121085" y="1390389"/>
                </a:cubicBezTo>
                <a:cubicBezTo>
                  <a:pt x="194154" y="1279743"/>
                  <a:pt x="858032" y="1528175"/>
                  <a:pt x="885172" y="1427967"/>
                </a:cubicBezTo>
                <a:cubicBezTo>
                  <a:pt x="912312" y="1327759"/>
                  <a:pt x="0" y="855944"/>
                  <a:pt x="283923" y="789139"/>
                </a:cubicBezTo>
                <a:cubicBezTo>
                  <a:pt x="567846" y="722334"/>
                  <a:pt x="2260948" y="1158657"/>
                  <a:pt x="2588712" y="1027134"/>
                </a:cubicBezTo>
                <a:cubicBezTo>
                  <a:pt x="2916476" y="895611"/>
                  <a:pt x="2583492" y="447805"/>
                  <a:pt x="2250509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28662" y="114298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857356" y="207167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71802" y="121442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428992" y="450057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000760" y="1928802"/>
            <a:ext cx="2143140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786578" y="100010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215206" y="314324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86116" y="5572140"/>
            <a:ext cx="2500330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3143240" y="550070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715008" y="578645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7643834" y="4071942"/>
            <a:ext cx="114300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250265" y="3178967"/>
            <a:ext cx="1071570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785918" y="785794"/>
            <a:ext cx="857256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358082" y="1000108"/>
            <a:ext cx="1571636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214282" y="5143512"/>
            <a:ext cx="1214446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536281" y="3821909"/>
            <a:ext cx="142876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715140" y="5357826"/>
            <a:ext cx="1571636" cy="928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9=9     8&lt;9</a:t>
            </a: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5=5     7&lt;8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7" name="осенний блюз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5" cstate="print">
            <a:lum bright="26000" contrast="14000"/>
          </a:blip>
          <a:srcRect/>
          <a:stretch>
            <a:fillRect/>
          </a:stretch>
        </p:blipFill>
        <p:spPr bwMode="auto">
          <a:xfrm>
            <a:off x="-323850" y="0"/>
            <a:ext cx="9753600" cy="7000875"/>
          </a:xfrm>
          <a:prstGeom prst="rect">
            <a:avLst/>
          </a:prstGeom>
          <a:blipFill dpi="0" rotWithShape="1">
            <a:blip r:embed="rId6" cstate="print">
              <a:lum bright="26000" contrast="14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6163" name="Picture 19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19" r="48421" b="59853"/>
          <a:stretch>
            <a:fillRect/>
          </a:stretch>
        </p:blipFill>
        <p:spPr bwMode="auto">
          <a:xfrm rot="9734968">
            <a:off x="5867400" y="-2117725"/>
            <a:ext cx="15573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94" r="24525" b="61806"/>
          <a:stretch>
            <a:fillRect/>
          </a:stretch>
        </p:blipFill>
        <p:spPr bwMode="auto">
          <a:xfrm rot="-9562484">
            <a:off x="2195513" y="-2305050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mapl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3779838" y="-2076450"/>
            <a:ext cx="2241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20" t="63802" r="32491"/>
          <a:stretch>
            <a:fillRect/>
          </a:stretch>
        </p:blipFill>
        <p:spPr bwMode="auto">
          <a:xfrm>
            <a:off x="-323850" y="-1639888"/>
            <a:ext cx="17303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52" b="59853"/>
          <a:stretch>
            <a:fillRect/>
          </a:stretch>
        </p:blipFill>
        <p:spPr bwMode="auto">
          <a:xfrm rot="9326862">
            <a:off x="900113" y="-2403475"/>
            <a:ext cx="1574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40" r="67525"/>
          <a:stretch>
            <a:fillRect/>
          </a:stretch>
        </p:blipFill>
        <p:spPr bwMode="auto">
          <a:xfrm rot="1257559">
            <a:off x="7380288" y="-1900238"/>
            <a:ext cx="201295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29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52" b="59853"/>
          <a:stretch>
            <a:fillRect/>
          </a:stretch>
        </p:blipFill>
        <p:spPr bwMode="auto">
          <a:xfrm rot="-9212702">
            <a:off x="4932363" y="-2835275"/>
            <a:ext cx="1574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0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94" r="24525" b="61806"/>
          <a:stretch>
            <a:fillRect/>
          </a:stretch>
        </p:blipFill>
        <p:spPr bwMode="auto">
          <a:xfrm rot="9374408">
            <a:off x="6516688" y="-3195638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1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40" r="67525"/>
          <a:stretch>
            <a:fillRect/>
          </a:stretch>
        </p:blipFill>
        <p:spPr bwMode="auto">
          <a:xfrm rot="-1868063">
            <a:off x="2700338" y="-3124200"/>
            <a:ext cx="2012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 descr="mapl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618519">
            <a:off x="817563" y="-3328988"/>
            <a:ext cx="2241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Иnstrumental_naya-muzyka-Grust_-oseni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73580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64162E-6 L 0.84236 0.96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6821E-7 L -0.80313 0.96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" y="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87283E-6 L 0.05069 0.577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46821E-7 L -0.6283 0.37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7168E-6 L 0.54687 0.719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5723E-6 L -0.51146 0.784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5607E-7 L 0.65364 0.34613 " pathEditMode="relative" ptsTypes="AA">
                                      <p:cBhvr>
                                        <p:cTn id="59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5434E-6 L -0.44532 1.027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90751E-6 L 0.2125 1.1433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3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185E-6 L 0.13055 0.644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3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3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3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decel="100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decel="100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4000"/>
                            </p:stCondLst>
                            <p:childTnLst>
                              <p:par>
                                <p:cTn id="15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decel="100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6000"/>
                            </p:stCondLst>
                            <p:childTnLst>
                              <p:par>
                                <p:cTn id="16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decel="100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8000"/>
                            </p:stCondLst>
                            <p:childTnLst>
                              <p:par>
                                <p:cTn id="17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decel="100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0000"/>
                            </p:stCondLst>
                            <p:childTnLst>
                              <p:par>
                                <p:cTn id="17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decel="100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decel="100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4000"/>
                            </p:stCondLst>
                            <p:childTnLst>
                              <p:par>
                                <p:cTn id="1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decel="100000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6000"/>
                            </p:stCondLst>
                            <p:childTnLst>
                              <p:par>
                                <p:cTn id="20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decel="100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2209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7"/>
                </p:tgtEl>
              </p:cMediaNode>
            </p:audio>
            <p:audio>
              <p:cMediaNode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6976" t="33566" r="13306" b="20630"/>
          <a:stretch>
            <a:fillRect/>
          </a:stretch>
        </p:blipFill>
        <p:spPr bwMode="auto">
          <a:xfrm>
            <a:off x="357158" y="642918"/>
            <a:ext cx="842965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Тема урока: Число и цифра 8.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CFF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960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ВОСЕМЬ</a:t>
            </a:r>
          </a:p>
        </p:txBody>
      </p:sp>
      <p:sp>
        <p:nvSpPr>
          <p:cNvPr id="14340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8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43372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07193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CFF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960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ВОСЕМЬ</a:t>
            </a:r>
          </a:p>
        </p:txBody>
      </p:sp>
      <p:sp>
        <p:nvSpPr>
          <p:cNvPr id="14340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8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43372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07193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48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CFF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960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ВОСЕМЬ</a:t>
            </a:r>
          </a:p>
        </p:txBody>
      </p:sp>
      <p:sp>
        <p:nvSpPr>
          <p:cNvPr id="14340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8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07193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48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071934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CFF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960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ВОСЕМЬ</a:t>
            </a:r>
          </a:p>
        </p:txBody>
      </p:sp>
      <p:sp>
        <p:nvSpPr>
          <p:cNvPr id="14340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8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07193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143372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48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35781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CFF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960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ВОСЕМЬ</a:t>
            </a:r>
          </a:p>
        </p:txBody>
      </p:sp>
      <p:sp>
        <p:nvSpPr>
          <p:cNvPr id="14340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8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07193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143372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48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35781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572264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CFFFF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3960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ВОСЕМЬ</a:t>
            </a:r>
          </a:p>
        </p:txBody>
      </p:sp>
      <p:sp>
        <p:nvSpPr>
          <p:cNvPr id="14340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8</a:t>
            </a: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7193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5781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72264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43372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8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2264" y="142873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488" y="314324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38</Words>
  <Application>Microsoft Office PowerPoint</Application>
  <PresentationFormat>Экран (4:3)</PresentationFormat>
  <Paragraphs>24</Paragraphs>
  <Slides>15</Slides>
  <Notes>10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Математика.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Математика.</dc:title>
  <dc:creator>Ирина</dc:creator>
  <cp:lastModifiedBy>Ирина</cp:lastModifiedBy>
  <cp:revision>25</cp:revision>
  <dcterms:created xsi:type="dcterms:W3CDTF">2012-10-18T17:27:23Z</dcterms:created>
  <dcterms:modified xsi:type="dcterms:W3CDTF">2012-10-20T03:07:45Z</dcterms:modified>
</cp:coreProperties>
</file>