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reekroman.ru/hero/hercules.htm" TargetMode="External"/><Relationship Id="rId2" Type="http://schemas.openxmlformats.org/officeDocument/2006/relationships/hyperlink" Target="http://sschool8.narod.ru/75_Herakl/02_Pod0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rend.org.ua/post184408532" TargetMode="External"/><Relationship Id="rId4" Type="http://schemas.openxmlformats.org/officeDocument/2006/relationships/hyperlink" Target="http://keys.ucoz.lv/publ/ehto_interesno/ehto_interesno/12_podvigov_gerakla/14-1-0-7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.liveinternet.ru/images/attach/c/6/90/174/90174715_4711681_12_podvigov_Gerakla_1_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340768"/>
            <a:ext cx="6040474" cy="1656184"/>
          </a:xfrm>
          <a:prstGeom prst="rect">
            <a:avLst/>
          </a:prstGeom>
          <a:noFill/>
        </p:spPr>
      </p:pic>
      <p:pic>
        <p:nvPicPr>
          <p:cNvPr id="6" name="Picture 20" descr="http://upload.wikimedia.org/wikipedia/commons/e/ed/Ancient_Bam%2C_2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645024"/>
            <a:ext cx="734481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rakyl.net.ua/wp-content/uploads/2013/02/%D0%B0%D1%80%D1%82%D0%B5%D0%BC%D0%B8%D0%B4%D0%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332268" cy="6048672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779912" y="692696"/>
            <a:ext cx="4896544" cy="2497832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 мере того как оправдывался герой, смягчалось каменное лицо Артемиды, она простила Гераклу его вину, позволила взвалить лань на плечи и доставить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283968" y="2492896"/>
            <a:ext cx="4041648" cy="1348752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Великий герой принес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Керинейскую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лань живой в Микены и отдал ее злобному царю...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sschool8.narod.ru/75_Herakl/7571o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356992"/>
            <a:ext cx="2049934" cy="2924573"/>
          </a:xfrm>
          <a:prstGeom prst="rect">
            <a:avLst/>
          </a:prstGeom>
          <a:noFill/>
        </p:spPr>
      </p:pic>
      <p:pic>
        <p:nvPicPr>
          <p:cNvPr id="6" name="Picture 4" descr="http://sschool8.narod.ru/75_Herakl/754w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3933056"/>
            <a:ext cx="2230073" cy="2362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school8.narod.ru/75_Herakl/754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633024" cy="3024336"/>
          </a:xfrm>
          <a:prstGeom prst="rect">
            <a:avLst/>
          </a:prstGeom>
          <a:noFill/>
        </p:spPr>
      </p:pic>
      <p:pic>
        <p:nvPicPr>
          <p:cNvPr id="3" name="Picture 2" descr="http://sschool8.narod.ru/75_Herakl/754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32656"/>
            <a:ext cx="3312368" cy="5168436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627784" y="5373216"/>
            <a:ext cx="4041648" cy="1057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Артемида (Диана Версальская), римская копия с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Леохара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411760" y="1052736"/>
            <a:ext cx="4032448" cy="25202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После охоты на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Керинейскую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лань недолго отдыхал Геракл.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приказал Гераклу принести живым чудовищного вепря, обитавшего на горе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Эриманф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 той же Аркадии.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51520" y="4077072"/>
            <a:ext cx="4320480" cy="23762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Этот кабан, обладавший чудовищной силой, опустошал окрестности города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Псофиса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Он не давал и людям пощады и убивал их своими огромными клыками. Геракл отправился к логовищу вепря.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img-fotki.yandex.ru/get/5507/mihtimak.7e/0_74224_a032b391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80728"/>
            <a:ext cx="2232248" cy="2976331"/>
          </a:xfrm>
          <a:prstGeom prst="rect">
            <a:avLst/>
          </a:prstGeom>
          <a:noFill/>
        </p:spPr>
      </p:pic>
      <p:pic>
        <p:nvPicPr>
          <p:cNvPr id="6" name="Picture 2" descr="http://sschool8.narod.ru/75_Herakl/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462564"/>
            <a:ext cx="4123556" cy="2851741"/>
          </a:xfrm>
          <a:prstGeom prst="rect">
            <a:avLst/>
          </a:prstGeom>
          <a:noFill/>
        </p:spPr>
      </p:pic>
      <p:pic>
        <p:nvPicPr>
          <p:cNvPr id="30722" name="Picture 2" descr="http://i.absurdopedia.net/thumb/7/7d/%D0%93%D0%BE%D0%BB%D0%BE%D0%B2%D0%B0_%D0%AD%D1%80%D0%B8%D0%BC%D0%B0%D0%BD%D1%84%D1%81%D0%BA%D0%BE%D0%B3%D0%BE_%D0%B2%D0%B5%D0%BF%D1%80%D1%8F.jpg/200px-%D0%93%D0%BE%D0%BB%D0%BE%D0%B2%D0%B0_%D0%AD%D1%80%D0%B8%D0%BC%D0%B0%D0%BD%D1%84%D1%81%D0%BA%D0%BE%D0%B3%D0%BE_%D0%B2%D0%B5%D0%BF%D1%80%D1%8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052736"/>
            <a:ext cx="2526595" cy="2160240"/>
          </a:xfrm>
          <a:prstGeom prst="rect">
            <a:avLst/>
          </a:prstGeom>
          <a:noFill/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763688" y="260648"/>
            <a:ext cx="5832648" cy="7200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659"/>
              </a:avLst>
            </a:prstTxWarp>
          </a:bodyPr>
          <a:lstStyle/>
          <a:p>
            <a:pPr algn="ctr" rtl="0"/>
            <a:r>
              <a:rPr lang="ru-RU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Эриманфский</a:t>
            </a:r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 вепрь.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95536" y="332656"/>
            <a:ext cx="4896544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 дороге он навестил мудрого кентавра Фола. С почетом принял Фол великого сына Зевса и устроил для него пир. Во время пира кентавр открыл большой сосуд с вином, чтобы угостить героя.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419872" y="4509120"/>
            <a:ext cx="5256584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Услыхали  благоухание  вина  другие кентавры. Страшно рассердились они на Фола за то, что он открыл сосуд.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Бросились  они к жилищу Фола и напали врасплох на него и Геракла.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https://encrypted-tbn2.gstatic.com/images?q=tbn:ANd9GcSCDBH_n2Ar1naPLb7qCVZiTz8a3NF5X8_dOq9IsffeRGbKlGb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5" y="2492896"/>
            <a:ext cx="2932561" cy="3816424"/>
          </a:xfrm>
          <a:prstGeom prst="rect">
            <a:avLst/>
          </a:prstGeom>
          <a:noFill/>
        </p:spPr>
      </p:pic>
      <p:sp>
        <p:nvSpPr>
          <p:cNvPr id="7170" name="AutoShape 2" descr="http://img1.liveinternet.ru/images/attach/c/6/90/30/90030139_4711681_Gerakl_i_kentavr_Fo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img1.liveinternet.ru/images/attach/c/6/90/30/90030139_large_4711681_Gerakl_i_kentavr_Fo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ELENA\Desktop\Загрузки\90030139_4711681_Gerakl_i_kentavr_Fol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60647"/>
            <a:ext cx="3100511" cy="391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1.netlogstatic.com/tr/p/oo/51738527_2196390_314777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005064"/>
            <a:ext cx="2592288" cy="2241849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404664"/>
            <a:ext cx="2880320" cy="37444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стал бросать в нападавших громадные дымящиеся головни. Кентавры обратились в бегство, а Геракл ранил их своими ядовитыми стрелами, а затем преследовал их до самой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Малеи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491880" y="4149080"/>
            <a:ext cx="5112568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Там укрылись кентавры у друга Геракла, 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Хирона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мудрейшего из кентавров. Следом за ними в пещеру ворвался и Геракл. В гневе натянул он свой лук, сверкнула в воздухе стрела и вонзилась в колено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Хирона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2" descr="http://www.chronologia.org/gerakl/im/h2-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04664"/>
            <a:ext cx="5400600" cy="325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539552" y="404664"/>
            <a:ext cx="4896544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Великая скорбь охватила героя.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Знал Геракл, что рана от стрелы, отравленной желчью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Лернейской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гидры, неизлечима.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Знал 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Хирон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что грозит ему мучительная смерть. Чтобы не страдать от раны, он впоследствии добровольно сошел в мрачное царство Аида.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4" descr="http://astro-counselor.com/site/wp-content/uploads/2012/01/Chiron-centau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260648"/>
            <a:ext cx="3135152" cy="3240360"/>
          </a:xfrm>
          <a:prstGeom prst="rect">
            <a:avLst/>
          </a:prstGeom>
          <a:noFill/>
        </p:spPr>
      </p:pic>
      <p:pic>
        <p:nvPicPr>
          <p:cNvPr id="4" name="Picture 2" descr="Тарта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3882" y="3645024"/>
            <a:ext cx="3208057" cy="2598686"/>
          </a:xfrm>
          <a:prstGeom prst="rect">
            <a:avLst/>
          </a:prstGeom>
          <a:noFill/>
        </p:spPr>
      </p:pic>
      <p:pic>
        <p:nvPicPr>
          <p:cNvPr id="6" name="Picture 4" descr="http://www.chronologia.org/gerakl/im/h2-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501008"/>
            <a:ext cx="505672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332656"/>
            <a:ext cx="3744416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покинул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Хирона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вскоре достиг горы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Эриманфа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 Там по следам, оставленным на деревьях клыками, герой отыскал логовище вепря  и выгнал его громким криком из чащи.  Кабан помчался куда глаза глядят.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419872" y="3789040"/>
            <a:ext cx="5328592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Долго гнался герой за чудовищем, пока не загнал его в глубокий снег на вершине одной из высоких гор. Кабан увяз в снегу, а Геракл, бросившись одним прыжком вепрю на спину, связал его, взвалил вепря на плечо и стал спускаться в низину, чтобы отнести живым в Микены.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http://sschool8.narod.ru/75_Herakl/7573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5588" y="332656"/>
            <a:ext cx="4804670" cy="3240360"/>
          </a:xfrm>
          <a:prstGeom prst="rect">
            <a:avLst/>
          </a:prstGeom>
          <a:noFill/>
        </p:spPr>
      </p:pic>
      <p:pic>
        <p:nvPicPr>
          <p:cNvPr id="5" name="Picture 2" descr="Геракл, несущий на плечах вепр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284984"/>
            <a:ext cx="172819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635896" y="404664"/>
            <a:ext cx="5184576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Все, кто встречались Гераклу на пути, радостно приветствовали героя, освободившего Пелопоннес от страшной опасности.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 же, увидев своего подчиненного, возвращающегося с вепрем, в ужасе забрался в бронзовый пифос, глубоко врытый в землю...</a:t>
            </a:r>
          </a:p>
        </p:txBody>
      </p:sp>
      <p:pic>
        <p:nvPicPr>
          <p:cNvPr id="4" name="Picture 4" descr="http://www.hellenica.de/Griechenland/Mythos/Bild/CHeraclesZTErymanthianBo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212976"/>
            <a:ext cx="2952328" cy="3054132"/>
          </a:xfrm>
          <a:prstGeom prst="rect">
            <a:avLst/>
          </a:prstGeom>
          <a:noFill/>
        </p:spPr>
      </p:pic>
      <p:pic>
        <p:nvPicPr>
          <p:cNvPr id="5" name="Picture 2" descr="http://sschool8.narod.ru/75_Herakl/7573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5" y="260648"/>
            <a:ext cx="3096344" cy="5413113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51520" y="5733256"/>
            <a:ext cx="4176464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Рудольф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Тегнер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Геракл и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Эриманфский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вепрь, 1918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school8.narod.ru/75_Herakl/7573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295197"/>
            <a:ext cx="3312368" cy="6014123"/>
          </a:xfrm>
          <a:prstGeom prst="rect">
            <a:avLst/>
          </a:prstGeom>
          <a:noFill/>
        </p:spPr>
      </p:pic>
      <p:sp>
        <p:nvSpPr>
          <p:cNvPr id="4" name="Содержимое 7"/>
          <p:cNvSpPr txBox="1">
            <a:spLocks/>
          </p:cNvSpPr>
          <p:nvPr/>
        </p:nvSpPr>
        <p:spPr>
          <a:xfrm>
            <a:off x="6084168" y="5157192"/>
            <a:ext cx="2592288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Лоран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Дельво</a:t>
            </a:r>
            <a:r>
              <a:rPr lang="ru-RU" b="1" i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,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Геркулес и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Эриманфский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вепрь, 1768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483768" y="1988840"/>
            <a:ext cx="3384376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Во всем Пелопоннесе не было богаче царя 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Авгия,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сына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 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Гелиоса.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newmif.ru/u/dd/mif/21/md_f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1124744"/>
            <a:ext cx="2943687" cy="3024336"/>
          </a:xfrm>
          <a:prstGeom prst="rect">
            <a:avLst/>
          </a:prstGeom>
          <a:noFill/>
        </p:spPr>
      </p:pic>
      <p:pic>
        <p:nvPicPr>
          <p:cNvPr id="5" name="Picture 2" descr="Гелио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836712"/>
            <a:ext cx="2857500" cy="2571751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39552" y="4293096"/>
            <a:ext cx="7992888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его скотном дворе  быков было более пятисот. На каждого быка приходилось по десятку коров, и каждая корова ежегодно приносила теленка.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Авгий окружил скотный двор крепкой изгородью и все дни занимался подсчетом животных, опасаясь, что их могут украсть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835696" y="332656"/>
            <a:ext cx="5832648" cy="7200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659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Авгиевы  конюшни.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ифы и Леген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628800"/>
            <a:ext cx="5688632" cy="1693430"/>
          </a:xfrm>
          <a:prstGeom prst="rect">
            <a:avLst/>
          </a:prstGeom>
          <a:noFill/>
        </p:spPr>
      </p:pic>
      <p:pic>
        <p:nvPicPr>
          <p:cNvPr id="4" name="Picture 14" descr="http://fictionbook.ru/static/bookimages/08/15/97/08159722.bin.dir/h/_09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789040"/>
            <a:ext cx="2376264" cy="2293095"/>
          </a:xfrm>
          <a:prstGeom prst="rect">
            <a:avLst/>
          </a:prstGeom>
          <a:noFill/>
        </p:spPr>
      </p:pic>
      <p:pic>
        <p:nvPicPr>
          <p:cNvPr id="5" name="Picture 16" descr="http://fictionbook.ru/static/bookimages/08/15/97/08159722.bin.dir/h/_09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4077072"/>
            <a:ext cx="1830701" cy="2132856"/>
          </a:xfrm>
          <a:prstGeom prst="rect">
            <a:avLst/>
          </a:prstGeom>
          <a:noFill/>
        </p:spPr>
      </p:pic>
      <p:pic>
        <p:nvPicPr>
          <p:cNvPr id="40964" name="Picture 4" descr="http://paleocave.sciencesortof.com/wp-content/uploads/2010/11/centau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4293096"/>
            <a:ext cx="1944216" cy="2078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620688"/>
            <a:ext cx="4032448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то, чтобы убрать огромные кучи навоза, у </a:t>
            </a:r>
            <a:r>
              <a:rPr lang="ru-RU" dirty="0" smtClean="0">
                <a:latin typeface="Arial Black" pitchFamily="34" charset="0"/>
              </a:rPr>
              <a:t>Авгия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оставалось времени.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Неприятный запах распространился по всему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Пелопонессу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51520" y="2564904"/>
            <a:ext cx="439248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приказал Гераклу вычистить скотный двор.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Явившись к Авгию, Геракл  осмотрел окрестности скотного двора и сам двор и лишь после этого пришел в царский дворец.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27584" y="5085184"/>
            <a:ext cx="7344816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Он предложил очистить конюшни за 1 день, если Авгий отдаст ему десятую часть стада.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Царь согласился потому, что был уверен в невозможности удалить за один день горы навоза.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sschool8.narod.ru/75_Herakl/7571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887952"/>
            <a:ext cx="3600400" cy="411959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3968" y="260648"/>
            <a:ext cx="4536504" cy="1129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очищает конюшни, метопа храма Зевса, Олимпия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51520" y="404664"/>
            <a:ext cx="4032448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Между тем Геракл сломал с двух сторон окружавшую скотный двор изгородь и с помощью канавы ввел туда воду горной речки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Менея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Водный поток в полдня своротил кучи навоза и вынес их наружу.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 descr="http://sschool8.narod.ru/75_Herakl/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1486" y="332656"/>
            <a:ext cx="4378086" cy="3168352"/>
          </a:xfrm>
          <a:prstGeom prst="rect">
            <a:avLst/>
          </a:prstGeom>
          <a:noFill/>
        </p:spPr>
      </p:pic>
      <p:pic>
        <p:nvPicPr>
          <p:cNvPr id="4" name="Picture 4" descr="http://sschool8.narod.ru/75_Herakl/7571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852936"/>
            <a:ext cx="2980942" cy="3477766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427984" y="4005064"/>
            <a:ext cx="4104456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Восстановив изгородь, Геракл направился во дворец.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 Это река выполнила твою работу!- проговорил Авгий.    - И я готов расплатиться с нею, но не с тобой.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4509120"/>
            <a:ext cx="8424936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поклялся отомстить обманщику. Несколько лет спустя,  освободившись от службы у 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Геракл вторгся в Элиду с войском из аргосцев,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фиванцев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аркадян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 На помощь Авгию пришел царь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Пилоса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Нелей. Геракл одержал победу над вражеским воинством и сразил стрелой Авгия.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 descr="Нестор и Ахил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5112568" cy="3620452"/>
          </a:xfrm>
          <a:prstGeom prst="rect">
            <a:avLst/>
          </a:prstGeom>
          <a:noFill/>
        </p:spPr>
      </p:pic>
      <p:pic>
        <p:nvPicPr>
          <p:cNvPr id="4" name="Picture 2" descr="http://newmif.ru/u/dd/mif/27/md_f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548680"/>
            <a:ext cx="3398701" cy="3577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Интернет ресурсы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http://sschool8.narod.ru/75_Herakl/02_Pod08.htm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http://greekroman.ru/hero/hercules.htm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http://keys.ucoz.lv/publ/ehto_interesno/ehto_interesno/12_podvigov_gerakla/14-1-0-70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http://frend.org.ua/post184408532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1340768"/>
            <a:ext cx="3456384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Первыми увидели необыкновенную лань пастухи. Она стояла на утесе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Керинейских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гор с высоко закинутой головой. Она была очень красива: шкура ее под лучами Гелиоса пламенела, как медь, а рога сверкали, словно были чистого золота.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sschool8.narod.ru/75_Herakl/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1340768"/>
            <a:ext cx="4706443" cy="324036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683568" y="5085184"/>
            <a:ext cx="8134294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Вскоре об удивительной лани узнала вся Аркадия. Не ведая устали, она носилась подобно ветру по лугам и полям, опустошая их, вытаптывая траву и посевы.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907704" y="332656"/>
            <a:ext cx="5184576" cy="86409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7006"/>
              </a:avLst>
            </a:prstTxWarp>
          </a:bodyPr>
          <a:lstStyle/>
          <a:p>
            <a:pPr algn="ctr" rtl="0"/>
            <a:r>
              <a:rPr lang="ru-RU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Керинейская</a:t>
            </a:r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 лань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51520" y="404664"/>
            <a:ext cx="4176464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Стало ясно, что это не обыкновенная лань, за какими охотятся в горах, а животное, созданное владычицей зверей Артемидой в наказание людям. Не иначе перед ней провинился какой-нибудь охотник, не поделившийся своей добычей с богиней!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6" descr="Керинейская лань и девушка с лук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94" y="260648"/>
            <a:ext cx="4610356" cy="3312368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067944" y="3789040"/>
            <a:ext cx="4752528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керинейской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лани проведал </a:t>
            </a:r>
            <a:r>
              <a:rPr kumimoji="0" lang="ru-RU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Зная, что Геракл скорее борец, чем бегун, он повелел поймать животное и привести живым под стены Микен. Услышав этот приказ, Геракл содрогнулся. Герой не </a:t>
            </a:r>
            <a:r>
              <a:rPr lang="ru-RU" dirty="0" smtClean="0">
                <a:latin typeface="Arial Black" pitchFamily="34" charset="0"/>
              </a:rPr>
              <a:t>боялся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трудностей необыкновенной охоты.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4" descr="http://img-fotki.yandex.ru/get/6103/19411616.1c6/0_96867_d508894f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645024"/>
            <a:ext cx="389280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555776" y="476672"/>
            <a:ext cx="4041648" cy="2788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 ему было известно, что лань подарена Артемидой дочери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Атланта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Тайгете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и, зная, как ревниво относилась богиня к своим дарам,  герой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опасался вызвать ее гнев.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 все же ловлю пришлось начать.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Плеяда. Картина Адольфа Вилльям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9" y="188640"/>
            <a:ext cx="1994536" cy="3600400"/>
          </a:xfrm>
          <a:prstGeom prst="rect">
            <a:avLst/>
          </a:prstGeom>
          <a:noFill/>
        </p:spPr>
      </p:pic>
      <p:pic>
        <p:nvPicPr>
          <p:cNvPr id="4" name="Picture 2" descr="Атлан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2415924" cy="338437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4437112"/>
            <a:ext cx="8424936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Встретив лань, Геракл погнался за нею. Она, как вихрь, неслась через горы, через равнины, прыгала через пропасти, переплывала реки, но Геракл не отставал от неё..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ланью он пробежал Аттику, Беотию 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Феспротию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которая позднее стала называться Фессалией; трижды обогнул Олимп.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339752" y="764704"/>
            <a:ext cx="4104456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Они оказались во Фракии, затем достигли крайнего севера - страны гипербореев и истоков Истра.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Здесь  лань  остановилась, рассчитывая на помощь своей госпожи Артемиды и ее брата Аполлона.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 божественные брат и сестра, не вмешиваясь, наблюдали за погоней.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4" descr="http://sschool8.narod.ru/75_Herakl/754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56992"/>
            <a:ext cx="2193444" cy="2903867"/>
          </a:xfrm>
          <a:prstGeom prst="rect">
            <a:avLst/>
          </a:prstGeom>
          <a:noFill/>
        </p:spPr>
      </p:pic>
      <p:pic>
        <p:nvPicPr>
          <p:cNvPr id="1026" name="Picture 2" descr="http://sunnyfotini.com/images/blogimages/moonVarkiza/Selene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660232" y="404664"/>
            <a:ext cx="2123831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pages.towson.edu/duncan/apollo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4664"/>
            <a:ext cx="2209651" cy="2736304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987824" y="4725144"/>
            <a:ext cx="5472608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Животное, поняв, что помощи не будет,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помчалось стрелой назад, на юг, в сад Гесперид, надеясь там передохнуть.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ад Геспери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3384376" cy="3418561"/>
          </a:xfrm>
          <a:prstGeom prst="rect">
            <a:avLst/>
          </a:prstGeom>
          <a:noFill/>
        </p:spPr>
      </p:pic>
      <p:sp>
        <p:nvSpPr>
          <p:cNvPr id="5" name="Содержимое 9"/>
          <p:cNvSpPr txBox="1">
            <a:spLocks/>
          </p:cNvSpPr>
          <p:nvPr/>
        </p:nvSpPr>
        <p:spPr>
          <a:xfrm>
            <a:off x="1907704" y="332656"/>
            <a:ext cx="4041648" cy="697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Фредерик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Лейтон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1892 г., Геракл в саду Гесперид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4" descr="Гесперид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332656"/>
            <a:ext cx="3045508" cy="3528392"/>
          </a:xfrm>
          <a:prstGeom prst="rect">
            <a:avLst/>
          </a:prstGeom>
          <a:noFill/>
        </p:spPr>
      </p:pic>
      <p:pic>
        <p:nvPicPr>
          <p:cNvPr id="7" name="Picture 8" descr="Геракл в саду Геспери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005064"/>
            <a:ext cx="2808312" cy="2350051"/>
          </a:xfrm>
          <a:prstGeom prst="rect">
            <a:avLst/>
          </a:prstGeom>
          <a:noFill/>
        </p:spPr>
      </p:pic>
      <p:sp>
        <p:nvSpPr>
          <p:cNvPr id="8" name="Содержимое 10"/>
          <p:cNvSpPr txBox="1">
            <a:spLocks/>
          </p:cNvSpPr>
          <p:nvPr/>
        </p:nvSpPr>
        <p:spPr>
          <a:xfrm>
            <a:off x="6228184" y="5733256"/>
            <a:ext cx="2448272" cy="5536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Античная керамика 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2555776" y="1268760"/>
            <a:ext cx="6192688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Погоня продолжалась  целый год. Отчаявшись поймать лань, Геракл вытащил лук и направил свою не знающую промаха стрелу в ногу животного.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627784" y="404664"/>
            <a:ext cx="612068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настиг лань. Она  же решила вернуться в Аркадию - началась новая погоня.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8" descr="http://img.velvet.by/files/userfiles/309/foto_2_9-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2232248" cy="3744416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051720" y="2420888"/>
            <a:ext cx="6840760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Лань захромала, и только тогда герою удалось ее схватить. Геракл взвалил чудесную лань на плечи и хотел уже нести ее в Микены, как в тот же миг перед ним предстала разгневанная Артемида и произнесла: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Picture 2" descr="http://sschool8.narod.ru/75_Herakl/754r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4005064"/>
            <a:ext cx="2232248" cy="2339183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365104"/>
            <a:ext cx="5400600" cy="2115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 Разве не знал ты, Геракл, что лань эта моя? Зачем оскорбил ты меня, ранив мою любимую лань? Разве не знаешь, что не прощаю я обиды? Или ты думаешь, что ты могущественнее богов-олимпийцев?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683568" y="3717032"/>
            <a:ext cx="7920880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 ответил: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  Не вини ты меня! Никогда не оскорблял я бессмертных богов, живущих на светлом Олимпе; всегда чтил я небожителей богатыми жертвами и никогда не считал себя равным им, хотя и сам я - сын громовержца Зевса. Не по своей воле преследовал я твою лань, а по повелению 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Сами боги повелели мне служить ему, и не смею я ослушаться его злой воли!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 descr="Боги Олимп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7"/>
            <a:ext cx="4104456" cy="3067541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6012160" y="251012"/>
            <a:ext cx="2619300" cy="3624573"/>
            <a:chOff x="6012160" y="251012"/>
            <a:chExt cx="2619300" cy="3624573"/>
          </a:xfrm>
        </p:grpSpPr>
        <p:pic>
          <p:nvPicPr>
            <p:cNvPr id="4" name="Picture 10" descr="http://st-takla.org/Pix/Portraits-General/Statues/www-St-Takla-org___Artemis.gif"/>
            <p:cNvPicPr>
              <a:picLocks noChangeAspect="1" noChangeArrowheads="1"/>
            </p:cNvPicPr>
            <p:nvPr/>
          </p:nvPicPr>
          <p:blipFill>
            <a:blip r:embed="rId3" cstate="email"/>
            <a:srcRect t="-2032"/>
            <a:stretch>
              <a:fillRect/>
            </a:stretch>
          </p:blipFill>
          <p:spPr bwMode="auto">
            <a:xfrm>
              <a:off x="6012160" y="260648"/>
              <a:ext cx="2528362" cy="3614937"/>
            </a:xfrm>
            <a:prstGeom prst="rect">
              <a:avLst/>
            </a:prstGeom>
            <a:noFill/>
          </p:spPr>
        </p:pic>
        <p:sp>
          <p:nvSpPr>
            <p:cNvPr id="5" name="Полилиния 4"/>
            <p:cNvSpPr/>
            <p:nvPr/>
          </p:nvSpPr>
          <p:spPr>
            <a:xfrm>
              <a:off x="7620000" y="251012"/>
              <a:ext cx="1011460" cy="484094"/>
            </a:xfrm>
            <a:custGeom>
              <a:avLst/>
              <a:gdLst>
                <a:gd name="connsiteX0" fmla="*/ 17929 w 1011460"/>
                <a:gd name="connsiteY0" fmla="*/ 89647 h 484094"/>
                <a:gd name="connsiteX1" fmla="*/ 53788 w 1011460"/>
                <a:gd name="connsiteY1" fmla="*/ 268941 h 484094"/>
                <a:gd name="connsiteX2" fmla="*/ 89647 w 1011460"/>
                <a:gd name="connsiteY2" fmla="*/ 322729 h 484094"/>
                <a:gd name="connsiteX3" fmla="*/ 197224 w 1011460"/>
                <a:gd name="connsiteY3" fmla="*/ 358588 h 484094"/>
                <a:gd name="connsiteX4" fmla="*/ 251012 w 1011460"/>
                <a:gd name="connsiteY4" fmla="*/ 376517 h 484094"/>
                <a:gd name="connsiteX5" fmla="*/ 304800 w 1011460"/>
                <a:gd name="connsiteY5" fmla="*/ 394447 h 484094"/>
                <a:gd name="connsiteX6" fmla="*/ 430306 w 1011460"/>
                <a:gd name="connsiteY6" fmla="*/ 412376 h 484094"/>
                <a:gd name="connsiteX7" fmla="*/ 627529 w 1011460"/>
                <a:gd name="connsiteY7" fmla="*/ 484094 h 484094"/>
                <a:gd name="connsiteX8" fmla="*/ 860612 w 1011460"/>
                <a:gd name="connsiteY8" fmla="*/ 448235 h 484094"/>
                <a:gd name="connsiteX9" fmla="*/ 968188 w 1011460"/>
                <a:gd name="connsiteY9" fmla="*/ 376517 h 484094"/>
                <a:gd name="connsiteX10" fmla="*/ 1004047 w 1011460"/>
                <a:gd name="connsiteY10" fmla="*/ 268941 h 484094"/>
                <a:gd name="connsiteX11" fmla="*/ 986118 w 1011460"/>
                <a:gd name="connsiteY11" fmla="*/ 179294 h 484094"/>
                <a:gd name="connsiteX12" fmla="*/ 932329 w 1011460"/>
                <a:gd name="connsiteY12" fmla="*/ 143435 h 484094"/>
                <a:gd name="connsiteX13" fmla="*/ 753035 w 1011460"/>
                <a:gd name="connsiteY13" fmla="*/ 89647 h 484094"/>
                <a:gd name="connsiteX14" fmla="*/ 699247 w 1011460"/>
                <a:gd name="connsiteY14" fmla="*/ 53788 h 484094"/>
                <a:gd name="connsiteX15" fmla="*/ 519953 w 1011460"/>
                <a:gd name="connsiteY15" fmla="*/ 0 h 484094"/>
                <a:gd name="connsiteX16" fmla="*/ 89647 w 1011460"/>
                <a:gd name="connsiteY16" fmla="*/ 17929 h 484094"/>
                <a:gd name="connsiteX17" fmla="*/ 35859 w 1011460"/>
                <a:gd name="connsiteY17" fmla="*/ 35859 h 484094"/>
                <a:gd name="connsiteX18" fmla="*/ 0 w 1011460"/>
                <a:gd name="connsiteY18" fmla="*/ 89647 h 484094"/>
                <a:gd name="connsiteX19" fmla="*/ 17929 w 1011460"/>
                <a:gd name="connsiteY19" fmla="*/ 179294 h 48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1460" h="484094">
                  <a:moveTo>
                    <a:pt x="17929" y="89647"/>
                  </a:moveTo>
                  <a:cubicBezTo>
                    <a:pt x="24536" y="135893"/>
                    <a:pt x="28755" y="218874"/>
                    <a:pt x="53788" y="268941"/>
                  </a:cubicBezTo>
                  <a:cubicBezTo>
                    <a:pt x="63425" y="288215"/>
                    <a:pt x="71374" y="311308"/>
                    <a:pt x="89647" y="322729"/>
                  </a:cubicBezTo>
                  <a:cubicBezTo>
                    <a:pt x="121700" y="342762"/>
                    <a:pt x="161365" y="346635"/>
                    <a:pt x="197224" y="358588"/>
                  </a:cubicBezTo>
                  <a:lnTo>
                    <a:pt x="251012" y="376517"/>
                  </a:lnTo>
                  <a:cubicBezTo>
                    <a:pt x="268941" y="382494"/>
                    <a:pt x="286091" y="391774"/>
                    <a:pt x="304800" y="394447"/>
                  </a:cubicBezTo>
                  <a:lnTo>
                    <a:pt x="430306" y="412376"/>
                  </a:lnTo>
                  <a:cubicBezTo>
                    <a:pt x="568415" y="458413"/>
                    <a:pt x="502787" y="434197"/>
                    <a:pt x="627529" y="484094"/>
                  </a:cubicBezTo>
                  <a:cubicBezTo>
                    <a:pt x="653899" y="481457"/>
                    <a:pt x="803879" y="479754"/>
                    <a:pt x="860612" y="448235"/>
                  </a:cubicBezTo>
                  <a:cubicBezTo>
                    <a:pt x="898285" y="427305"/>
                    <a:pt x="968188" y="376517"/>
                    <a:pt x="968188" y="376517"/>
                  </a:cubicBezTo>
                  <a:cubicBezTo>
                    <a:pt x="980141" y="340658"/>
                    <a:pt x="1011460" y="306005"/>
                    <a:pt x="1004047" y="268941"/>
                  </a:cubicBezTo>
                  <a:cubicBezTo>
                    <a:pt x="998071" y="239059"/>
                    <a:pt x="1001237" y="205753"/>
                    <a:pt x="986118" y="179294"/>
                  </a:cubicBezTo>
                  <a:cubicBezTo>
                    <a:pt x="975427" y="160584"/>
                    <a:pt x="952020" y="152187"/>
                    <a:pt x="932329" y="143435"/>
                  </a:cubicBezTo>
                  <a:cubicBezTo>
                    <a:pt x="876202" y="118490"/>
                    <a:pt x="812642" y="104548"/>
                    <a:pt x="753035" y="89647"/>
                  </a:cubicBezTo>
                  <a:cubicBezTo>
                    <a:pt x="735106" y="77694"/>
                    <a:pt x="718938" y="62540"/>
                    <a:pt x="699247" y="53788"/>
                  </a:cubicBezTo>
                  <a:cubicBezTo>
                    <a:pt x="643121" y="28843"/>
                    <a:pt x="579559" y="14901"/>
                    <a:pt x="519953" y="0"/>
                  </a:cubicBezTo>
                  <a:cubicBezTo>
                    <a:pt x="376518" y="5976"/>
                    <a:pt x="232815" y="7324"/>
                    <a:pt x="89647" y="17929"/>
                  </a:cubicBezTo>
                  <a:cubicBezTo>
                    <a:pt x="70799" y="19325"/>
                    <a:pt x="50617" y="24053"/>
                    <a:pt x="35859" y="35859"/>
                  </a:cubicBezTo>
                  <a:cubicBezTo>
                    <a:pt x="19033" y="49320"/>
                    <a:pt x="11953" y="71718"/>
                    <a:pt x="0" y="89647"/>
                  </a:cubicBezTo>
                  <a:cubicBezTo>
                    <a:pt x="21709" y="154775"/>
                    <a:pt x="17929" y="124536"/>
                    <a:pt x="17929" y="17929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827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3</cp:revision>
  <dcterms:created xsi:type="dcterms:W3CDTF">2014-02-26T11:47:20Z</dcterms:created>
  <dcterms:modified xsi:type="dcterms:W3CDTF">2014-02-26T16:12:27Z</dcterms:modified>
</cp:coreProperties>
</file>