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326" r:id="rId3"/>
    <p:sldId id="352" r:id="rId4"/>
    <p:sldId id="349" r:id="rId5"/>
    <p:sldId id="345" r:id="rId6"/>
    <p:sldId id="346" r:id="rId7"/>
    <p:sldId id="347" r:id="rId8"/>
    <p:sldId id="348" r:id="rId9"/>
    <p:sldId id="350" r:id="rId10"/>
    <p:sldId id="351" r:id="rId11"/>
    <p:sldId id="327" r:id="rId12"/>
    <p:sldId id="328" r:id="rId13"/>
    <p:sldId id="330" r:id="rId14"/>
    <p:sldId id="329" r:id="rId15"/>
    <p:sldId id="331" r:id="rId16"/>
    <p:sldId id="332" r:id="rId17"/>
    <p:sldId id="311" r:id="rId18"/>
    <p:sldId id="312" r:id="rId19"/>
    <p:sldId id="313" r:id="rId20"/>
    <p:sldId id="314" r:id="rId21"/>
    <p:sldId id="333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70D1-DA5B-4B9C-A339-69F1CC27DF5B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21498-EC54-4DD5-91F9-1CBAC89268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portal.ru/load/204-1-0-17347" TargetMode="External"/><Relationship Id="rId13" Type="http://schemas.openxmlformats.org/officeDocument/2006/relationships/hyperlink" Target="http://sschool8.narod.ru/75_Herakl/03_Ad.htm" TargetMode="External"/><Relationship Id="rId3" Type="http://schemas.openxmlformats.org/officeDocument/2006/relationships/hyperlink" Target="http://myfhology.info/stella-myth/milk-way.html" TargetMode="External"/><Relationship Id="rId7" Type="http://schemas.openxmlformats.org/officeDocument/2006/relationships/hyperlink" Target="http://www.itishistory.ru/1i/4_istoria_1.php" TargetMode="External"/><Relationship Id="rId12" Type="http://schemas.openxmlformats.org/officeDocument/2006/relationships/hyperlink" Target="http://www.teremok.in/Mifologija/Mifo_Gresija/gerakl01.htm" TargetMode="External"/><Relationship Id="rId2" Type="http://schemas.openxmlformats.org/officeDocument/2006/relationships/hyperlink" Target="http://sschool8.narod.ru/75_Herakl/01_Uno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risa.ru/archives/5637" TargetMode="External"/><Relationship Id="rId11" Type="http://schemas.openxmlformats.org/officeDocument/2006/relationships/hyperlink" Target="http://dreamworlds.ru/kartinki/23488-syn-zevsa-i-alkmeny.-grecheskijj-gerakl-ili.html" TargetMode="External"/><Relationship Id="rId5" Type="http://schemas.openxmlformats.org/officeDocument/2006/relationships/hyperlink" Target="http://world-of-legends.su/grecheskaya/podvigi_gerakla/id854" TargetMode="External"/><Relationship Id="rId10" Type="http://schemas.openxmlformats.org/officeDocument/2006/relationships/hyperlink" Target="http://ulenspiegel.od.ua/rozhdenie-i-vospitanie-gerakla" TargetMode="External"/><Relationship Id="rId4" Type="http://schemas.openxmlformats.org/officeDocument/2006/relationships/hyperlink" Target="http://ancientrome.ru/religia/greece/person/heracles.htm" TargetMode="External"/><Relationship Id="rId9" Type="http://schemas.openxmlformats.org/officeDocument/2006/relationships/hyperlink" Target="http://mifolog.ru/mythology/item/f00/s02/e0002486/index.shtml" TargetMode="External"/><Relationship Id="rId14" Type="http://schemas.openxmlformats.org/officeDocument/2006/relationships/hyperlink" Target="http://coollib.net/b/243881/re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photosite.ua/photo/albums/2009/04/02/full/2618-32379-e207d5e48d4daeb8ef46b43642c3c6d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645024"/>
            <a:ext cx="75608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1.liveinternet.ru/images/attach/c/6/90/174/90174715_4711681_12_podvigov_Gerakla_1_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2132856"/>
            <a:ext cx="5040560" cy="1392321"/>
          </a:xfrm>
          <a:prstGeom prst="rect">
            <a:avLst/>
          </a:prstGeom>
          <a:noFill/>
        </p:spPr>
      </p:pic>
      <p:pic>
        <p:nvPicPr>
          <p:cNvPr id="6" name="Picture 6" descr="Мифы и Легенд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32656"/>
            <a:ext cx="4896544" cy="1597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620688"/>
            <a:ext cx="3600400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 дороге случилось с ними много приключений.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У реки Тибра великан Как украл у него несколько быков. Гераклу пришлось с ним драться, и герой убил великана.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Один бык упал в море. Волны отнесли его в Сицилию, и Гераклу надо было, оставив стадо на попечении Гефеста, плыть на остров и сражаться с царём Сицилии, который не хотел вернуть быка.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3779912" y="4005064"/>
            <a:ext cx="5112568" cy="2448272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Недалеко от Аргоса, Гера, которая всячески старалась помешать Гераклу, напугала быков, и они разбежались. С трудом собрал Геракл всех быков и привёл в Микены. А царь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подарил всё красное стадо своей покровительнице Гере.</a:t>
            </a:r>
          </a:p>
        </p:txBody>
      </p:sp>
      <p:pic>
        <p:nvPicPr>
          <p:cNvPr id="72706" name="Picture 2" descr="http://www.neizvestniy-geniy.ru/images/works/photo/2011/04/341004_1.jpg"/>
          <p:cNvPicPr>
            <a:picLocks noChangeAspect="1" noChangeArrowheads="1"/>
          </p:cNvPicPr>
          <p:nvPr/>
        </p:nvPicPr>
        <p:blipFill>
          <a:blip r:embed="rId2" cstate="email"/>
          <a:srcRect t="13680" b="5951"/>
          <a:stretch>
            <a:fillRect/>
          </a:stretch>
        </p:blipFill>
        <p:spPr bwMode="auto">
          <a:xfrm>
            <a:off x="3851920" y="620688"/>
            <a:ext cx="506372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267744" y="692696"/>
            <a:ext cx="4176464" cy="611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entury Schoolbook"/>
              </a:rPr>
              <a:t>Я</a:t>
            </a:r>
            <a:r>
              <a:rPr lang="ru-RU" sz="3600" b="1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entury Schoolbook"/>
              </a:rPr>
              <a:t>блоки Гесперид</a:t>
            </a:r>
            <a:endParaRPr lang="ru-RU" sz="3600" b="1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Century Schoolbook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484784"/>
            <a:ext cx="4041648" cy="37219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Давно-давно, когда на светлом Олимпе боги справляли свадьбу Зевса и Геры, Гея-Земля подарила невесте волшебное дерево, на котором росли золотые яблоки. Эти яблоки обладали свойством возвращать человеку молодость, и тот, кто сумел бы их достать, никогда не состарился бы.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67544" y="5013176"/>
            <a:ext cx="4041648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Никто из людей не знал, где находился сад, в котором росла чудесная яблоня.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2" name="Picture 4" descr="http://www.disney.ru/lp/gardensoftime/images/locations/locations_garde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484784"/>
            <a:ext cx="394052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3212976"/>
            <a:ext cx="4248472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Постаревший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 каждым днём становился слабее и трусливее. Он боялся, что Геракл, </a:t>
            </a:r>
            <a:r>
              <a:rPr lang="ru-RU" dirty="0" smtClean="0">
                <a:latin typeface="Arial Black" pitchFamily="34" charset="0"/>
              </a:rPr>
              <a:t>совершивший не один подвиг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, перестанет его слушаться и сам захочет стать царём над всей Грецией.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решил послать Геракла так далеко, чтобы он не вернулся назад.  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44008" y="5157192"/>
            <a:ext cx="4041648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Царь приказал герою достать три золотых яблока с дерева молодости.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8" name="Picture 4" descr="http://static.video.yandex.ru/get/fedotovavlada/w7pyju8eb7.4201/1.320x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1" y="332656"/>
            <a:ext cx="3552393" cy="2664296"/>
          </a:xfrm>
          <a:prstGeom prst="rect">
            <a:avLst/>
          </a:prstGeom>
          <a:noFill/>
        </p:spPr>
      </p:pic>
      <p:pic>
        <p:nvPicPr>
          <p:cNvPr id="21510" name="Picture 6" descr="http://cs319217.vk.me/v319217186/4832/yC6w3PaMZd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3284984"/>
            <a:ext cx="1368152" cy="1525489"/>
          </a:xfrm>
          <a:prstGeom prst="rect">
            <a:avLst/>
          </a:prstGeom>
          <a:noFill/>
        </p:spPr>
      </p:pic>
      <p:pic>
        <p:nvPicPr>
          <p:cNvPr id="7" name="Picture 6" descr="http://cs319217.vk.me/v319217186/4832/yC6w3PaMZd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564904"/>
            <a:ext cx="1368152" cy="1525489"/>
          </a:xfrm>
          <a:prstGeom prst="rect">
            <a:avLst/>
          </a:prstGeom>
          <a:noFill/>
        </p:spPr>
      </p:pic>
      <p:pic>
        <p:nvPicPr>
          <p:cNvPr id="8" name="Picture 6" descr="http://cs319217.vk.me/v319217186/4832/yC6w3PaMZd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1196752"/>
            <a:ext cx="1368152" cy="1525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332656"/>
            <a:ext cx="4176464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прошёл всю Грецию из конца в конец и пришёл к реке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Эридану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Нимфы узнали его, пожалели и научили обратиться за советом к морскому царю Нерею, который видел всё, что скрыто от глаз людей.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411760" y="4941168"/>
            <a:ext cx="6480720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Стал герой у моря звать морского царя. Волны хлынули на берег, и на резвых дельфинах всплыли наверх весёлые Нереиды, дочери Нерея, а за ними появился и сам царь с длинной седой бородой.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9458" name="Picture 2" descr="http://objective-news.ru/images/stories/12-Slavyane-alt-hystori/05-Yabloki-Gesperid/2-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332656"/>
            <a:ext cx="4055307" cy="2509479"/>
          </a:xfrm>
          <a:prstGeom prst="rect">
            <a:avLst/>
          </a:prstGeom>
          <a:noFill/>
        </p:spPr>
      </p:pic>
      <p:pic>
        <p:nvPicPr>
          <p:cNvPr id="19460" name="Picture 4" descr="http://benua.su/cms.ashx?req=Image&amp;imageid=d85dc6a2-41d0-4d4b-96d8-cebe62478b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2924944"/>
            <a:ext cx="2894668" cy="2011795"/>
          </a:xfrm>
          <a:prstGeom prst="rect">
            <a:avLst/>
          </a:prstGeom>
          <a:noFill/>
        </p:spPr>
      </p:pic>
      <p:pic>
        <p:nvPicPr>
          <p:cNvPr id="19462" name="Picture 6" descr="http://fantast.clan.su/_bl/0/694694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7" y="2924944"/>
            <a:ext cx="3107865" cy="1944216"/>
          </a:xfrm>
          <a:prstGeom prst="rect">
            <a:avLst/>
          </a:prstGeom>
          <a:noFill/>
        </p:spPr>
      </p:pic>
      <p:pic>
        <p:nvPicPr>
          <p:cNvPr id="19464" name="Picture 8" descr="http://img-fotki.yandex.ru/get/5112/90185409.14/0_60f28_3cecff66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2814034"/>
            <a:ext cx="2232248" cy="3732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512" y="3356992"/>
            <a:ext cx="4464496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заманил Нерея на берег, обхватил  могучими руками и сказал, что не выпустит его, пока он не откроет, где растёт волшебная яблоня Геры. Нерей  превратился в большую рыбу, и она выскользнула из рук Геракла. Он наступил ей на хвост — рыба зашипела и стала змеей.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572000" y="3501008"/>
            <a:ext cx="4248472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хотел задушить змею, но она обернулась огнём. Геракл зачерпнул воды из моря и хотел залить огонь, а он превратился в воду, вода потекла в море. Герой преградил ей путь и вырыл ямку своей дубинкой — вода поднялась из ямки и стала деревом.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0482" name="Picture 2" descr="http://sschool8.narod.ru/75_Herakl/7570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60648"/>
            <a:ext cx="3456384" cy="3134278"/>
          </a:xfrm>
          <a:prstGeom prst="rect">
            <a:avLst/>
          </a:prstGeom>
          <a:noFill/>
        </p:spPr>
      </p:pic>
      <p:pic>
        <p:nvPicPr>
          <p:cNvPr id="20484" name="Picture 4" descr="http://www.hellados.ru/gallery/pic/heracles_nereu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60648"/>
            <a:ext cx="3312368" cy="3081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260648"/>
            <a:ext cx="5184576" cy="30963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хотел  мечом срубить дерево — оно обернулось белой птицей. Геракл схватил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лук и  натянул тетиву.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Тогда Нерей принял свой первоначальный вид и рассказал Гераклу, что дерево молодости растёт на краю света, в саду нимф Гесперид, дочерей титана Атланта.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771800" y="3861048"/>
            <a:ext cx="2808312" cy="27363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Сторожит  дерево  стоглазый дракон, а Геспериды следят, чтобы он не уснул ни днём, ни ночью.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4" descr="http://sschool8.narod.ru/75_Herakl/7570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4149080"/>
            <a:ext cx="3139791" cy="2448272"/>
          </a:xfrm>
          <a:prstGeom prst="rect">
            <a:avLst/>
          </a:prstGeom>
          <a:noFill/>
        </p:spPr>
      </p:pic>
      <p:pic>
        <p:nvPicPr>
          <p:cNvPr id="5" name="Picture 2" descr="http://www.hohmodrom.ru/upload/20411/projimg/76448/hohmodrom_93-p3%5b1%5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993162"/>
            <a:ext cx="2448272" cy="3609730"/>
          </a:xfrm>
          <a:prstGeom prst="rect">
            <a:avLst/>
          </a:prstGeom>
          <a:noFill/>
        </p:spPr>
      </p:pic>
      <p:pic>
        <p:nvPicPr>
          <p:cNvPr id="18434" name="Picture 2" descr="http://th07.deviantart.net/fs71/PRE/i/2013/185/3/e/garden_of_the_hesperides_by_suzipru09-d6c1qa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60649"/>
            <a:ext cx="3024336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771800" y="260648"/>
            <a:ext cx="6048672" cy="237626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Путь на край света лежит через Ливийскую пустыню.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потребовал, чтобы Нерей перенёс его через море в Ливию, и пошёл искать край света.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 сыпучих песках пустыни  герой встретил великана ростом с корабельную мачту.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339752" y="4841776"/>
            <a:ext cx="6480720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 был Антей, сын Земли и хозяин пустыни, никого через неё не пропускавший.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Гераклу пришлось бороться с Антеем.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Трижды Геракл бросал Антея на землю, но тот со смехом поднимался.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7410" name="Picture 2" descr="http://www.mif-legenda.ru/images/books/116/image10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492896"/>
            <a:ext cx="3672408" cy="216024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5606/mihtimak.7f/0_74231_75ebc66d_or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253448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11560" y="620688"/>
            <a:ext cx="3456384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понял, что Земля-мать поддерживала своего сына и каждый раз, как он прикасался к ней, давала ему новую силу. Тогда Геракл стремительно напал на Антея, схватил его, поднял вверх и держал над землёй.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7544" y="4221088"/>
            <a:ext cx="4041648" cy="1780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Сразу потерявший силу Антей задохнулся в могучих руках героя.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без помех пошёл дальше.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://coollib.net/i/81/243881/_3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76672"/>
            <a:ext cx="40141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4"/>
          <p:cNvSpPr txBox="1">
            <a:spLocks/>
          </p:cNvSpPr>
          <p:nvPr/>
        </p:nvSpPr>
        <p:spPr>
          <a:xfrm>
            <a:off x="323528" y="404664"/>
            <a:ext cx="5328592" cy="2592288"/>
          </a:xfrm>
          <a:prstGeom prst="rect">
            <a:avLst/>
          </a:prstGeom>
        </p:spPr>
        <p:txBody>
          <a:bodyPr/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дошёл  до края света, туда, где небо спускается к земле. Там, на самом краю, стоял титан Атлант и держал на своих плечах небесный свод. Он стоял так уже много лет, потому что владыка мира Зевс назначил его на эту работу и никто за всё время не сменил его.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4355976" y="4725144"/>
            <a:ext cx="4464496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рассказал Антею о цели своего похода</a:t>
            </a:r>
            <a:r>
              <a:rPr lang="ru-RU" dirty="0" smtClean="0">
                <a:latin typeface="Arial Black" pitchFamily="34" charset="0"/>
              </a:rPr>
              <a:t>. Атлант предложил помочь, ведь Геспериды были его дочерьми. 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1202" name="Picture 2" descr="http://900igr.net/datai/istorija/12-podvigov-Gerakla/0009-010-8.-CHtoby-dobyt-jabloki-Gesperid-chto-prishlos-Geraklu-vzvalit-seb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8806" y="260648"/>
            <a:ext cx="3081492" cy="4248472"/>
          </a:xfrm>
          <a:prstGeom prst="rect">
            <a:avLst/>
          </a:prstGeom>
          <a:noFill/>
        </p:spPr>
      </p:pic>
      <p:pic>
        <p:nvPicPr>
          <p:cNvPr id="51204" name="Picture 4" descr="http://mtdata.ru/u29/photo7556/20677024021-0/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2852936"/>
            <a:ext cx="2763294" cy="3467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6"/>
          <p:cNvSpPr txBox="1">
            <a:spLocks/>
          </p:cNvSpPr>
          <p:nvPr/>
        </p:nvSpPr>
        <p:spPr>
          <a:xfrm>
            <a:off x="323528" y="692696"/>
            <a:ext cx="345638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обмен на помощь Геракл должен был подержать небо, пока Антей сходит в сад и принесёт три золотых яблока.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7"/>
          <p:cNvSpPr txBox="1">
            <a:spLocks/>
          </p:cNvSpPr>
          <p:nvPr/>
        </p:nvSpPr>
        <p:spPr>
          <a:xfrm>
            <a:off x="3131840" y="3717032"/>
            <a:ext cx="5616624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положил на землю оружие и львиную шкуру, стал рядом с титаном и подставил плечи под небесный свод. Атлант, расправив усталую спину, пошёл в сад Гесперид.  Пока он ходил за яблоками, Геракл стоял на краю земли и держал на плечах небо. Наконец Атлант вернулся и принёс три золотых яблока.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://coollib.net/i/81/243881/_4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332656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sschool8.narod.ru/75_Herakl/7570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7" y="2780928"/>
            <a:ext cx="3125609" cy="389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195736" y="692696"/>
            <a:ext cx="38481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ungsuh"/>
                <a:ea typeface="Gungsuh"/>
              </a:rPr>
              <a:t>С</a:t>
            </a:r>
            <a:r>
              <a:rPr lang="ru-RU" sz="3600" b="1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ungsuh"/>
                <a:ea typeface="Gungsuh"/>
              </a:rPr>
              <a:t>тадо </a:t>
            </a:r>
            <a:r>
              <a:rPr lang="ru-RU" sz="3600" b="1" kern="10" spc="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Gungsuh"/>
                <a:ea typeface="Gungsuh"/>
              </a:rPr>
              <a:t>Гериона</a:t>
            </a:r>
            <a:endParaRPr lang="ru-RU" sz="3600" b="1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Gungsuh"/>
              <a:ea typeface="Gungsuh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1484784"/>
            <a:ext cx="3682752" cy="480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После возвращения из страны амазонок Геракл получил от Эврисфея новое задание.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Царь велел  герою отправиться на край света, туда, где заходит солнце, на Багровый остров посреди океана, где трёхголовый великан Герион  пас стадо красных быков. 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Двуглавый пес Орфо (сын Ехидны и Тифона) охранял стада Гериона.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Picture 2" descr="http://sschool8.narod.ru/75_Herakl/755m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556792"/>
            <a:ext cx="4152767" cy="3429000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499992" y="5229200"/>
            <a:ext cx="4041648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Царь приказал Гераклу пригнать этих быков в Микены.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8"/>
          <p:cNvSpPr txBox="1">
            <a:spLocks/>
          </p:cNvSpPr>
          <p:nvPr/>
        </p:nvSpPr>
        <p:spPr>
          <a:xfrm>
            <a:off x="179512" y="260648"/>
            <a:ext cx="5400600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Титан сказал: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—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Надоело мне стоять не шевелясь на краю света, держать  тяжёлое небо. Я рад, что нашёл себе смену. Прощай!</a:t>
            </a: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4427984" y="4293096"/>
            <a:ext cx="4248472" cy="201622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Атлант, положив на землю золотые яблоки, и взвалил небо себе на спину. Геракл поднял с земли  три золотых яблока, завернулся в львиную шкуру, поклонился Атланту и ушел.</a:t>
            </a:r>
          </a:p>
        </p:txBody>
      </p:sp>
      <p:pic>
        <p:nvPicPr>
          <p:cNvPr id="4" name="Picture 4" descr="http://sschool8.narod.ru/75_Herakl/7570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8" y="188640"/>
            <a:ext cx="3148741" cy="4032448"/>
          </a:xfrm>
          <a:prstGeom prst="rect">
            <a:avLst/>
          </a:prstGeom>
          <a:noFill/>
        </p:spPr>
      </p:pic>
      <p:sp>
        <p:nvSpPr>
          <p:cNvPr id="5" name="Содержимое 8"/>
          <p:cNvSpPr txBox="1">
            <a:spLocks/>
          </p:cNvSpPr>
          <p:nvPr/>
        </p:nvSpPr>
        <p:spPr>
          <a:xfrm>
            <a:off x="179512" y="1772816"/>
            <a:ext cx="5544616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dirty="0" smtClean="0">
                <a:latin typeface="Arial Black" pitchFamily="34" charset="0"/>
              </a:rPr>
              <a:t>-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Подожди, </a:t>
            </a:r>
            <a:r>
              <a:rPr lang="ru-RU" dirty="0" smtClean="0">
                <a:latin typeface="Arial Black" pitchFamily="34" charset="0"/>
              </a:rPr>
              <a:t>- ответил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Геракл. </a:t>
            </a:r>
            <a:r>
              <a:rPr lang="ru-RU" noProof="0" dirty="0" smtClean="0">
                <a:latin typeface="Arial Black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dirty="0" smtClean="0">
                <a:latin typeface="Arial Black" pitchFamily="34" charset="0"/>
              </a:rPr>
              <a:t>-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Дай я только подложу себе на плечи львиную шкуру, чтобы небесный свод не натёр мне шею. Положи яблоки на землю и возьми на минутку небо, пока я устроюсь поудобнее.</a:t>
            </a:r>
          </a:p>
        </p:txBody>
      </p:sp>
      <p:pic>
        <p:nvPicPr>
          <p:cNvPr id="6" name="Picture 2" descr="http://sschool8.narod.ru/75_Herakl/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717032"/>
            <a:ext cx="3934024" cy="266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0"/>
          <p:cNvSpPr txBox="1">
            <a:spLocks/>
          </p:cNvSpPr>
          <p:nvPr/>
        </p:nvSpPr>
        <p:spPr>
          <a:xfrm>
            <a:off x="251520" y="3501008"/>
            <a:ext cx="4248472" cy="28803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прибыл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в Микены.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— Теперь ты можешь снова стать молодым! — сказал Геракл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Эврисфею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Царь, поражённый, что  видит  перед собой Геракла целым и невредимым, не взял у него золотых яблок и прогнал его с глаз своих.</a:t>
            </a:r>
          </a:p>
        </p:txBody>
      </p:sp>
      <p:sp>
        <p:nvSpPr>
          <p:cNvPr id="3" name="Содержимое 11"/>
          <p:cNvSpPr txBox="1">
            <a:spLocks/>
          </p:cNvSpPr>
          <p:nvPr/>
        </p:nvSpPr>
        <p:spPr>
          <a:xfrm>
            <a:off x="4283968" y="3429000"/>
            <a:ext cx="4608512" cy="309634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 дороге домой </a:t>
            </a:r>
            <a:r>
              <a:rPr lang="ru-RU" dirty="0" smtClean="0">
                <a:latin typeface="Arial Black" pitchFamily="34" charset="0"/>
              </a:rPr>
              <a:t> Геракл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думал, что ему делать с золотыми яблоками. </a:t>
            </a:r>
            <a:r>
              <a:rPr lang="ru-RU" dirty="0" smtClean="0">
                <a:latin typeface="Arial Black" pitchFamily="34" charset="0"/>
              </a:rPr>
              <a:t> П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еред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ним явилась богиня разума и мудрости Афина.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«Мудрость дороже молодости», — подумал Геракл и отдал Афине три золотых яблока.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 она вернула их в сад Гесперид на дерево Геры.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://zaumnik.ru/images/mify-drevnej-grecii/jabloki-gesperid-gerakl-zev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60648"/>
            <a:ext cx="4968552" cy="311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618856" cy="990600"/>
          </a:xfrm>
        </p:spPr>
        <p:txBody>
          <a:bodyPr/>
          <a:lstStyle/>
          <a:p>
            <a:r>
              <a:rPr lang="ru-RU" dirty="0" smtClean="0"/>
              <a:t>Интернет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29600" cy="4154016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>
                <a:hlinkClick r:id="rId2"/>
              </a:rPr>
              <a:t>http://sschool8.narod.ru/75_Herakl/01_Uno.htm</a:t>
            </a:r>
            <a:endParaRPr lang="ru-RU" sz="1800" dirty="0" smtClean="0"/>
          </a:p>
          <a:p>
            <a:pPr lvl="0"/>
            <a:r>
              <a:rPr lang="en-US" sz="1800" dirty="0" smtClean="0">
                <a:hlinkClick r:id="rId3"/>
              </a:rPr>
              <a:t>http://myfhology.info/stella-myth/milk-way.html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http://ancientrome.ru/religia/greece/person/heracles.htm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http://world-of-legends.su/grecheskaya/podvigi_gerakla/id854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http://darisa.ru/archives/5637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http://www.itishistory.ru/1i/4_istoria_1.php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http://www.uchportal.ru/load/204-1-0-17347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http://mifolog.ru/mythology/item/f00/s02/e0002486/index.shtml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http://ulenspiegel.od.ua/rozhdenie-i-vospitanie-gerakla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http://dreamworlds.ru/kartinki/23488-syn-zevsa-i-alkmeny.-grecheskijj-gerakl-ili.html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http://www.teremok.in/Mifologija/Mifo_Gresija/gerakl01.htm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5157192"/>
            <a:ext cx="82296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3"/>
              </a:rPr>
              <a:t>http://sschool8.narod.ru/75_Herakl/03_Ad.htm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4"/>
              </a:rPr>
              <a:t>http://coollib.net/b/243881/read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332656"/>
            <a:ext cx="5184576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прошёл всю Грецию, долго шёл по разным странам, наконец подошёл к высоким горам на краю земли и стал искать выход к океану.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Горы стояли  непроходимой грядой.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1520" y="2060848"/>
            <a:ext cx="4536504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Геракл расшатал две огромные скалы и раздвинул их. Между ними хлынула вода, и это была вода океана.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" descr="http://mihtimak.fotoplenka.users.photofile.ru/photo/mihtimak.fotoplenka/150625072/1634087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404664"/>
            <a:ext cx="3479052" cy="2592288"/>
          </a:xfrm>
          <a:prstGeom prst="rect">
            <a:avLst/>
          </a:prstGeom>
          <a:noFill/>
        </p:spPr>
      </p:pic>
      <p:pic>
        <p:nvPicPr>
          <p:cNvPr id="5" name="Picture 8" descr="http://ic.pics.livejournal.com/_o_tets_/7852696/9037/9037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933056"/>
            <a:ext cx="3240360" cy="2461095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419872" y="4221088"/>
            <a:ext cx="2448272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 сих пор стоят там на берегах пролива, огромные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Геракловы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Столпы.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http://newsya.ru/i/full13494047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3933056"/>
            <a:ext cx="3333750" cy="2397250"/>
          </a:xfrm>
          <a:prstGeom prst="rect">
            <a:avLst/>
          </a:prstGeom>
          <a:noFill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323528" y="3212976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Море, лежавшее посреди земли, которое люди называют Средиземным, соединилось с океаном.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 txBox="1">
            <a:spLocks/>
          </p:cNvSpPr>
          <p:nvPr/>
        </p:nvSpPr>
        <p:spPr>
          <a:xfrm>
            <a:off x="395536" y="692696"/>
            <a:ext cx="4032448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перешёл через горы и увидел необозримые воды океана. Где-то посреди океана лежал остров — цель его путешествия. Но как переплыть океан?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Целый день просидел Геракл на берегу в раздумье.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dirty="0" smtClean="0">
                <a:latin typeface="Arial Black" pitchFamily="34" charset="0"/>
              </a:rPr>
              <a:t>К вечеру он  увидел   спускающуюся с неба огненную колесницу Гелиоса — бога Солнца.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6"/>
          <p:cNvSpPr txBox="1">
            <a:spLocks/>
          </p:cNvSpPr>
          <p:nvPr/>
        </p:nvSpPr>
        <p:spPr>
          <a:xfrm>
            <a:off x="323528" y="5157192"/>
            <a:ext cx="8424936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Золотым блеском засверкала поверхность океана, и у самого берега Геракл увидел золотую, круглую, как чаша, лодку, в которой бог Солнца, оставив свою колесницу, каждый день переплывал океан.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0658" name="Picture 2" descr="Геракл и Гелиос/4711681_Gelios (602x700, 519Kb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201" y="332656"/>
            <a:ext cx="402524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39552" y="620688"/>
            <a:ext cx="3384376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попросил Гелиоса перевезти его в своей лодке на Багровый остров. Было темно, когда лодка приблизилось к острову.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Бог Солнца пожелал герою удачи.  Геракл  проспал всю ночь, а утром его разбудил протяжный и хриплый лай.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7544" y="4797152"/>
            <a:ext cx="8280920" cy="144016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Проснувшись, Геракл увидел, что всё вокруг было красного цвета — скалы, песок, дорога. И громадный лохматый пёс, что стоял перед героем и свирепо лаял на него, был тоже багрово-красный.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8" name="AutoShape 2" descr="http://www.fresher.ru/manager_content/images/zhizn-v-cvete-kalejdoskop/big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fresher.ru/manager_content/images/zhizn-v-cvete-kalejdoskop/big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fresher.ru/manager_content/images/zhizn-v-cvete-kalejdoskop/big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encrypted-tbn2.gstatic.com/images?q=tbn:ANd9GcTOFNRHr9UhN59pYzVG5s83PaxWRTbfn9T9oLdNl9Du-DxdQZ4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404664"/>
            <a:ext cx="453650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404664"/>
            <a:ext cx="4320480" cy="27363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Пёс бросился на него.  Геракл схватил свою дубинку, ударил пса, и тот, завизжав, покатился на землю с пробитой головой.</a:t>
            </a: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Подбежавшего пастуха</a:t>
            </a:r>
            <a:r>
              <a:rPr lang="ru-RU" dirty="0" smtClean="0">
                <a:latin typeface="Arial Black" pitchFamily="34" charset="0"/>
              </a:rPr>
              <a:t>, Геракл ударил  в грудь и уложил и его рядом с убитым псом.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11960" y="3645024"/>
            <a:ext cx="4680520" cy="2736304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направился к лесу и увидел на опушке два стада: одно красное, как всё на острове, другое черное, как ночь, и сторожил его чёрный пастух в чёрной одежде, с чёрными волосами и чёрным лицом.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При виде Геракла  пастух с криком убежал в лес.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sschool8.narod.ru/75_Herakl/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56992"/>
            <a:ext cx="4176464" cy="2954223"/>
          </a:xfrm>
          <a:prstGeom prst="rect">
            <a:avLst/>
          </a:prstGeom>
          <a:noFill/>
        </p:spPr>
      </p:pic>
      <p:pic>
        <p:nvPicPr>
          <p:cNvPr id="3074" name="Picture 2" descr="http://www.planetaskazok.ru/images/stories/myph_greek/myphy_greek/1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332656"/>
            <a:ext cx="370293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3707904" y="404664"/>
            <a:ext cx="5040560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Из леса послышался страшный тройной рёв, и из-за деревьев показался великан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Герион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 Три туловища, сросшиеся вместе, шагали на шести ногах, три головы глядели грозно на Геракла, шесть рук угрожали ему.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3789040"/>
            <a:ext cx="4392488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Стрела, пущенная Гераклом из лука, засвистела и вонзилась в грудь великану. Одна голова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Гериона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 две руки повисли, как плети, вдоль тела, две ноги перестали двигаться и потащились за другими, мешая им.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2050" name="Picture 2" descr="http://img-fotki.yandex.ru/get/6520/19411616.2ca/0_c1a46_50f6dfe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3391401" cy="3240360"/>
          </a:xfrm>
          <a:prstGeom prst="rect">
            <a:avLst/>
          </a:prstGeom>
          <a:noFill/>
        </p:spPr>
      </p:pic>
      <p:pic>
        <p:nvPicPr>
          <p:cNvPr id="2052" name="Picture 4" descr="http://i.piccy.info/i4/1a/37/78c605a225de3318d78302872c6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7087" y="2996952"/>
            <a:ext cx="4195393" cy="3312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251520" y="836712"/>
            <a:ext cx="3240360" cy="3960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 поднял дубинку и ударил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Гериона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по второй голове. И эта сникла тоже, и ещё две руки опустились, и уже четыре ноги болтались снизу и мешали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Гериону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идти.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Геракл схватился с великаном врукопашную.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Picture 8" descr="http://sschool8.narod.ru/75_Herakl/755m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41147" y="404664"/>
            <a:ext cx="4768155" cy="4320480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539552" y="5085184"/>
            <a:ext cx="8136904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Два мёртвых тела мешали великану, лишние руки болтались бессильно по бокам, лишние ноги толкались между ногами — и скоро пришёл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Гериону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конец.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51520" y="3501008"/>
            <a:ext cx="4041648" cy="29523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Теперь Геракл мог увести красное стадо. Но стадо не двигалось с места.  Герой нашёл возле убитого пастуха красную пастушью дудочку, приложил её к губам, дудочка запела, и красные быки послушно  пошли за Гераклом.  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427984" y="3501008"/>
            <a:ext cx="4464496" cy="30243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Вечером приплыла золотая лодка Гелиоса.  Бог Солнца уступил  Гераклу свою лодку, а сам остался ночевать на острове. В золотой лодке Гелиоса Геракл довёз красное стадо до края земли и погнал его через горы, через чужие страны — в Грецию.</a:t>
            </a:r>
          </a:p>
        </p:txBody>
      </p:sp>
      <p:pic>
        <p:nvPicPr>
          <p:cNvPr id="71682" name="Picture 2" descr="http://tampereclub.ru/uploads/posts/2011-09/1316104021_gerakl-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60648"/>
            <a:ext cx="6565906" cy="3139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916</TotalTime>
  <Words>1526</Words>
  <Application>Microsoft Office PowerPoint</Application>
  <PresentationFormat>Экран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Интернет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102</cp:revision>
  <dcterms:created xsi:type="dcterms:W3CDTF">2014-02-11T16:13:56Z</dcterms:created>
  <dcterms:modified xsi:type="dcterms:W3CDTF">2014-03-21T20:44:49Z</dcterms:modified>
</cp:coreProperties>
</file>