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E745F-3564-4B24-9D95-B09A7455A0E6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EEB7-50E4-49BC-AD2F-B2B1483383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1EEB7-50E4-49BC-AD2F-B2B14833837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0BDF77-0D08-4908-B554-EB904974C40B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D24A87-97A2-4F61-A9E3-391174F18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vetflora.ru/image/small/korzini/ovow/3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МАТЕМАТИКИ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2 класс</a:t>
            </a:r>
          </a:p>
          <a:p>
            <a:pPr>
              <a:buNone/>
            </a:pPr>
            <a:r>
              <a:rPr lang="ru-RU" dirty="0" smtClean="0"/>
              <a:t> Учитель начальных классов</a:t>
            </a:r>
          </a:p>
          <a:p>
            <a:pPr>
              <a:buNone/>
            </a:pPr>
            <a:r>
              <a:rPr lang="ru-RU" i="1" dirty="0" err="1" smtClean="0"/>
              <a:t>Жемаева</a:t>
            </a:r>
            <a:r>
              <a:rPr lang="ru-RU" i="1" dirty="0" smtClean="0"/>
              <a:t> Елена Леонидовна</a:t>
            </a:r>
          </a:p>
          <a:p>
            <a:pPr>
              <a:buNone/>
            </a:pPr>
            <a:r>
              <a:rPr lang="ru-RU" i="1" dirty="0" smtClean="0"/>
              <a:t>МБОУ школа №8 г. Долгопрудного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Задание 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те примеры, которые нельзя заменить примерами на умножение</a:t>
            </a:r>
            <a:endParaRPr lang="ru-RU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7+7+6+7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4+4+4+4+4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2+2+1+2+2+3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5+5+5+5+5+5+5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8+8+8+8+8+8+8+8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9+9+8+7+6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6+6+2+6+6+1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3+4+5+6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Задание 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знак 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7х9 … 7х8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8х6 … 9х6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2х3 … 3х2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7х4 … 9х4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5х6 … 5х8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9х9 … 8х9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5х4 … 4х4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3х5 … 5х3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8х4 … 9х5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6х3 … 6х2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8х4 … 4х8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7х7 … 7х9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Задание 10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Закончи высказывание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 перестановки множителей </a:t>
            </a:r>
            <a:r>
              <a:rPr lang="ru-RU" sz="2700" dirty="0" smtClean="0"/>
              <a:t>_____________________ .</a:t>
            </a:r>
            <a:br>
              <a:rPr lang="ru-RU" sz="2700" dirty="0" smtClean="0"/>
            </a:br>
            <a:r>
              <a:rPr lang="ru-RU" sz="2700" dirty="0" smtClean="0"/>
              <a:t>Соедини примеры парами.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6х7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8х5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9х4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8х3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9х2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5х7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2х9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4х9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5х8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7х6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11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Закончи высказывание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произведение разделить на первый множитель, то получится _____________.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произведение разделить на второй множитель, то получится _____________.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12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Заполни таблицу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3" cy="240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695"/>
                <a:gridCol w="716089"/>
                <a:gridCol w="781189"/>
                <a:gridCol w="781189"/>
                <a:gridCol w="650990"/>
                <a:gridCol w="585891"/>
                <a:gridCol w="520792"/>
                <a:gridCol w="520792"/>
                <a:gridCol w="494726"/>
              </a:tblGrid>
              <a:tr h="72866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Множитель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72866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Множитель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  <a:tr h="72866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Произведение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Задание 13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числа так, чтобы данные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произведения и частные были верны</a:t>
            </a:r>
            <a:endParaRPr lang="ru-RU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320000"/>
              </a:lnSpc>
              <a:buNone/>
            </a:pPr>
            <a:r>
              <a:rPr lang="ru-RU" dirty="0" smtClean="0"/>
              <a:t>                                                                :                                                      </a:t>
            </a:r>
          </a:p>
          <a:p>
            <a:pPr>
              <a:lnSpc>
                <a:spcPct val="320000"/>
              </a:lnSpc>
              <a:buNone/>
            </a:pPr>
            <a:r>
              <a:rPr lang="ru-RU" dirty="0" smtClean="0"/>
              <a:t>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                             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</a:p>
          <a:p>
            <a:pPr>
              <a:lnSpc>
                <a:spcPct val="310000"/>
              </a:lnSpc>
              <a:buNone/>
            </a:pPr>
            <a:r>
              <a:rPr lang="ru-RU" dirty="0" smtClean="0"/>
              <a:t>                         :                                                                              </a:t>
            </a:r>
            <a:r>
              <a:rPr lang="ru-RU" dirty="0" err="1" smtClean="0"/>
              <a:t>х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220000"/>
              </a:lnSpc>
              <a:buNone/>
            </a:pPr>
            <a:r>
              <a:rPr lang="ru-RU" dirty="0" smtClean="0"/>
              <a:t>                                                                </a:t>
            </a:r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85918" y="17144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27</a:t>
            </a:r>
            <a:endParaRPr lang="ru-RU" sz="3600" dirty="0"/>
          </a:p>
        </p:txBody>
      </p:sp>
      <p:sp>
        <p:nvSpPr>
          <p:cNvPr id="7" name="Овал 6"/>
          <p:cNvSpPr/>
          <p:nvPr/>
        </p:nvSpPr>
        <p:spPr>
          <a:xfrm>
            <a:off x="1071538" y="27146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00298" y="27146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68" y="178592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57752" y="178592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214810" y="278605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2" name="Овал 11"/>
          <p:cNvSpPr/>
          <p:nvPr/>
        </p:nvSpPr>
        <p:spPr>
          <a:xfrm>
            <a:off x="6858016" y="15716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12</a:t>
            </a:r>
            <a:endParaRPr lang="ru-RU" sz="3600" dirty="0"/>
          </a:p>
        </p:txBody>
      </p:sp>
      <p:sp>
        <p:nvSpPr>
          <p:cNvPr id="13" name="Овал 12"/>
          <p:cNvSpPr/>
          <p:nvPr/>
        </p:nvSpPr>
        <p:spPr>
          <a:xfrm>
            <a:off x="6215074" y="27146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429520" y="27146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71538" y="392906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00298" y="385762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18" y="507207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18" name="Овал 17"/>
          <p:cNvSpPr/>
          <p:nvPr/>
        </p:nvSpPr>
        <p:spPr>
          <a:xfrm>
            <a:off x="4286248" y="407194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18</a:t>
            </a:r>
            <a:endParaRPr lang="ru-RU" sz="3600" b="1" dirty="0"/>
          </a:p>
        </p:txBody>
      </p:sp>
      <p:sp>
        <p:nvSpPr>
          <p:cNvPr id="19" name="Овал 18"/>
          <p:cNvSpPr/>
          <p:nvPr/>
        </p:nvSpPr>
        <p:spPr>
          <a:xfrm>
            <a:off x="3643306" y="51435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857752" y="514351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215074" y="392906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429520" y="3929066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858016" y="507207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Ребята, вы хорошо поработали. Спасибо за урок.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(выставление оценок)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Табличное умножение и деление.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знания учащихся табличных случаев умножения и деления, развивать навыки устного и письменного счёта, мыслительную деятельность учащихся при решении задач, анализе выражений и равенств.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пропущенные слова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Умножение – это __________ одинаковых слагаемых.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Умножение – это сложение ___________    слагаемых.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Умножение – это сложение одинаковых ____________.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Замени примеры на сложение примерами на вычитание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7+7+7+7=28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5+5+5+5+5+5=30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4+4+4+4+4+4-24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9+9+9+9+9=45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3+3+3=9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2+2+2+2+2+2+2=14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8+8+8+8=32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5357818" y="1928802"/>
            <a:ext cx="3786182" cy="419736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7х4=28</a:t>
            </a:r>
          </a:p>
          <a:p>
            <a:r>
              <a:rPr lang="ru-RU" dirty="0" smtClean="0"/>
              <a:t>______</a:t>
            </a:r>
          </a:p>
          <a:p>
            <a:r>
              <a:rPr lang="ru-RU" dirty="0" smtClean="0"/>
              <a:t>______</a:t>
            </a:r>
          </a:p>
          <a:p>
            <a:r>
              <a:rPr lang="ru-RU" dirty="0" smtClean="0"/>
              <a:t>______</a:t>
            </a:r>
          </a:p>
          <a:p>
            <a:r>
              <a:rPr lang="ru-RU" dirty="0" smtClean="0"/>
              <a:t>______</a:t>
            </a:r>
          </a:p>
          <a:p>
            <a:r>
              <a:rPr lang="ru-RU" dirty="0" smtClean="0"/>
              <a:t>______</a:t>
            </a:r>
          </a:p>
          <a:p>
            <a:r>
              <a:rPr lang="ru-RU" dirty="0" smtClean="0"/>
              <a:t>______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и выпиши верные равенства.</a:t>
            </a:r>
            <a:endParaRPr lang="ru-RU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6+6+6+6=6х4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9+9+9+9=9х5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4+4+4+4+4+4+4=4х7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2+2+2+2+2+2+2+2=2х6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8+8+8+8+8+8=8х3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7+7+7+7+7+7+7=7х7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5+5+5+5=5х4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3+3+3+3+3+3+3+3=3х9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 рисунок и реши задачу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Гном Тима нашёл 7 пар грибов и положил их в корзину. Сколько всего грибов нашёл гном?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-main-pic" descr="Картинка 4 из 2618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320765" y="1524000"/>
            <a:ext cx="356977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Задание №5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Соедини в пару пример на умножение из левого              	столбика с соответствующим примером на 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сложение из правого столбика </a:t>
            </a:r>
            <a:endParaRPr lang="ru-RU" sz="3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7х3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9х4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8х7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3х7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4х4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8+8+8+8+8+8+8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4+4+4+4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9+9+9+9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7+7+7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5+5+5+5+5+5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3+3+3+3+3+3+3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№6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к каждой группе рисунков соответствующий пример на умножение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____Х_____=______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______Х ____=_____</a:t>
            </a:r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286644" y="21431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072198" y="21431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5500694" y="278605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4929190" y="214311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6715140" y="278605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1000100" y="221455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643174" y="221455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1000100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2643174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000100" y="464344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643174" y="464344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4929190" y="44291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6000760" y="44291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7429520" y="4857760"/>
            <a:ext cx="45719" cy="457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7143768" y="44291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5429256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6643702" y="52149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№7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знак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5+5+5+5+5+5+5+5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5х8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9+9+9+9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9х6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7+7+7+7+7+7+7+7+7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7х8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3+3+3+3+3+3+3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3х9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8+8+8+8+8+8+8+8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8х8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6+6+6+6+6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6х6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278</TotalTime>
  <Words>320</Words>
  <Application>Microsoft Office PowerPoint</Application>
  <PresentationFormat>Экран (4:3)</PresentationFormat>
  <Paragraphs>151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УРОК МАТЕМАТИКИ</vt:lpstr>
      <vt:lpstr> Тема: Табличное умножение и деление.  </vt:lpstr>
      <vt:lpstr>Задание №1 Вставь пропущенные слова.</vt:lpstr>
      <vt:lpstr>Задание 2 Замени примеры на сложение примерами на вычитание</vt:lpstr>
      <vt:lpstr>Задание 3 Найди и выпиши верные равенства.</vt:lpstr>
      <vt:lpstr>Задание 4 Сделай рисунок и реши задачу</vt:lpstr>
      <vt:lpstr>        Задание №5           Соедини в пару пример на умножение из левого               столбика с соответствующим примером на   сложение из правого столбика </vt:lpstr>
      <vt:lpstr>Задание №6 Запиши к каждой группе рисунков соответствующий пример на умножение</vt:lpstr>
      <vt:lpstr>Задание №7 Вставь знак &gt; ,&lt; или =</vt:lpstr>
      <vt:lpstr>Задание 8 Назови те примеры, которые нельзя заменить примерами на умножение</vt:lpstr>
      <vt:lpstr>      Задание 9 Вставь знак  &gt;, &lt; или =      </vt:lpstr>
      <vt:lpstr> Задание 10 Закончи высказывание. От перестановки множителей _____________________ . Соедини примеры парами.</vt:lpstr>
      <vt:lpstr>Задание 11 Закончи высказывание</vt:lpstr>
      <vt:lpstr>Задание 12 Заполни таблицу</vt:lpstr>
      <vt:lpstr>Задание 13  Вставь числа так, чтобы данные произведения и частные были верны</vt:lpstr>
      <vt:lpstr>Итог урока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2класс</dc:title>
  <dc:creator>Александр</dc:creator>
  <cp:lastModifiedBy>Жемаева ЕЛ</cp:lastModifiedBy>
  <cp:revision>36</cp:revision>
  <dcterms:created xsi:type="dcterms:W3CDTF">2010-12-05T16:12:17Z</dcterms:created>
  <dcterms:modified xsi:type="dcterms:W3CDTF">2014-05-19T17:15:34Z</dcterms:modified>
</cp:coreProperties>
</file>