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316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54" r:id="rId13"/>
    <p:sldId id="356" r:id="rId14"/>
    <p:sldId id="358" r:id="rId15"/>
    <p:sldId id="359" r:id="rId16"/>
    <p:sldId id="361" r:id="rId17"/>
    <p:sldId id="360" r:id="rId18"/>
    <p:sldId id="290" r:id="rId19"/>
    <p:sldId id="363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70D1-DA5B-4B9C-A339-69F1CC27DF5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21498-EC54-4DD5-91F9-1CBAC8926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1498-EC54-4DD5-91F9-1CBAC89268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load/204-1-0-17347" TargetMode="External"/><Relationship Id="rId13" Type="http://schemas.openxmlformats.org/officeDocument/2006/relationships/hyperlink" Target="http://sschool8.narod.ru/75_Herakl/03_Ad.htm" TargetMode="External"/><Relationship Id="rId3" Type="http://schemas.openxmlformats.org/officeDocument/2006/relationships/hyperlink" Target="http://myfhology.info/stella-myth/milk-way.html" TargetMode="External"/><Relationship Id="rId7" Type="http://schemas.openxmlformats.org/officeDocument/2006/relationships/hyperlink" Target="http://www.itishistory.ru/1i/4_istoria_1.php" TargetMode="External"/><Relationship Id="rId12" Type="http://schemas.openxmlformats.org/officeDocument/2006/relationships/hyperlink" Target="http://www.teremok.in/Mifologija/Mifo_Gresija/gerakl01.htm" TargetMode="External"/><Relationship Id="rId2" Type="http://schemas.openxmlformats.org/officeDocument/2006/relationships/hyperlink" Target="http://sschool8.narod.ru/75_Herakl/01_Un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isa.ru/archives/5637" TargetMode="External"/><Relationship Id="rId11" Type="http://schemas.openxmlformats.org/officeDocument/2006/relationships/hyperlink" Target="http://dreamworlds.ru/kartinki/23488-syn-zevsa-i-alkmeny.-grecheskijj-gerakl-ili.html" TargetMode="External"/><Relationship Id="rId5" Type="http://schemas.openxmlformats.org/officeDocument/2006/relationships/hyperlink" Target="http://world-of-legends.su/grecheskaya/podvigi_gerakla/id854" TargetMode="External"/><Relationship Id="rId10" Type="http://schemas.openxmlformats.org/officeDocument/2006/relationships/hyperlink" Target="http://ulenspiegel.od.ua/rozhdenie-i-vospitanie-gerakla" TargetMode="External"/><Relationship Id="rId4" Type="http://schemas.openxmlformats.org/officeDocument/2006/relationships/hyperlink" Target="http://ancientrome.ru/religia/greece/person/heracles.htm" TargetMode="External"/><Relationship Id="rId9" Type="http://schemas.openxmlformats.org/officeDocument/2006/relationships/hyperlink" Target="http://mifolog.ru/mythology/item/f00/s02/e0002486/index.shtml" TargetMode="External"/><Relationship Id="rId14" Type="http://schemas.openxmlformats.org/officeDocument/2006/relationships/hyperlink" Target="http://coollib.net/b/243881/re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photosite.ua/photo/albums/2009/04/02/full/2618-32379-e207d5e48d4daeb8ef46b43642c3c6d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645024"/>
            <a:ext cx="75608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1.liveinternet.ru/images/attach/c/6/90/174/90174715_4711681_12_podvigov_Gerakla_1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132856"/>
            <a:ext cx="5040560" cy="1392321"/>
          </a:xfrm>
          <a:prstGeom prst="rect">
            <a:avLst/>
          </a:prstGeom>
          <a:noFill/>
        </p:spPr>
      </p:pic>
      <p:pic>
        <p:nvPicPr>
          <p:cNvPr id="6" name="Picture 6" descr="Мифы и Легенд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32656"/>
            <a:ext cx="4896544" cy="1597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3563888" y="3789040"/>
            <a:ext cx="5328592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Крепко сжимал он шею пса и волок его за собою, на берег реки, к перевозу. Наконец полузадушенный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зашатался, ослабел и лёг перед Гераклом. Герой набросил ему цепь на шею и потащил за собой, и страшный пёс подземного царства послушно поплёлся за победителем.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332656"/>
            <a:ext cx="4608512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bg1"/>
              </a:buClr>
              <a:buSzPct val="76000"/>
              <a:buFont typeface="Wingdings 3"/>
              <a:buChar char=""/>
            </a:pPr>
            <a:r>
              <a:rPr lang="ru-RU" dirty="0" smtClean="0">
                <a:latin typeface="Arial Black" pitchFamily="34" charset="0"/>
              </a:rPr>
              <a:t>Обёрнув левую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руку, львиной шкурой, Геракл выставил её вперёд, правой рукой схватил пса за шею.  Пёс вцепился зубами всех трёх голов в левую руку героя, лизал её огненными языками, все змеи на его спине впились в львиную шкуру, но она была неуязвима, и Геракл не чувствовал боли.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http://sschool8.narod.ru/75_Herakl/7821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32656"/>
            <a:ext cx="4038763" cy="3351963"/>
          </a:xfrm>
          <a:prstGeom prst="rect">
            <a:avLst/>
          </a:prstGeom>
          <a:noFill/>
        </p:spPr>
      </p:pic>
      <p:pic>
        <p:nvPicPr>
          <p:cNvPr id="6" name="Picture 2" descr="http://sschool8.narod.ru/75_Herakl/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645024"/>
            <a:ext cx="3619500" cy="2669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483768" y="332656"/>
            <a:ext cx="6408712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Харон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перевёз Геракла 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на другую сторону.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Когда вышли они из мрака на земной  простор, солнечный свет ослепил пса.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latin typeface="Arial Black" pitchFamily="34" charset="0"/>
              </a:rPr>
              <a:t>О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задрожал, забился, жёлтая пена закапала из его пастей, и всюду, где она падала на землю, вырастала ядовитая трава.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95536" y="4797152"/>
            <a:ext cx="8352928" cy="1800200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привёл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 Микены.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закрыл лицо руками и в ужасе стал просить Геракла увести страшного пса обратно.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и снял 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цепь,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пёс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умчался в царство мёртвых.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noProof="0" dirty="0" smtClean="0">
                <a:latin typeface="Arial Black" pitchFamily="34" charset="0"/>
              </a:rPr>
              <a:t>Служба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Геракла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окончилась</a:t>
            </a:r>
            <a:r>
              <a:rPr lang="ru-RU" dirty="0" smtClean="0">
                <a:latin typeface="Arial Black" pitchFamily="34" charset="0"/>
              </a:rPr>
              <a:t>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noProof="0" dirty="0" smtClean="0">
                <a:latin typeface="Arial Black" pitchFamily="34" charset="0"/>
              </a:rPr>
              <a:t>Царь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отпустил героя.</a:t>
            </a:r>
          </a:p>
        </p:txBody>
      </p:sp>
      <p:pic>
        <p:nvPicPr>
          <p:cNvPr id="4" name="Picture 2" descr="http://sschool8.narod.ru/75_Herakl/7821c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2520280" cy="3461923"/>
          </a:xfrm>
          <a:prstGeom prst="rect">
            <a:avLst/>
          </a:prstGeom>
          <a:noFill/>
        </p:spPr>
      </p:pic>
      <p:pic>
        <p:nvPicPr>
          <p:cNvPr id="23556" name="Picture 4" descr="http://img1.liveinternet.ru/images/attach/c/6/90/236/90236887_4711681_Ykroshenie_Kerber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564904"/>
            <a:ext cx="4327218" cy="211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ЖАМБОЛОНЬИ (1529-1608), итальянский скульптор, представитель маньеризма. Богато декорированные фонтаны, статуи, памятники отличаются динамической свободой пространственной композиций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2"/>
            <a:ext cx="317989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sschool8.narod.ru/75_Herakl/7821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76672"/>
            <a:ext cx="34671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5517232"/>
            <a:ext cx="4041648" cy="913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Джамболонья, Геракл и Цербер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school8.narod.ru/75_Herakl/7576b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4176464" cy="4038780"/>
          </a:xfrm>
          <a:prstGeom prst="rect">
            <a:avLst/>
          </a:prstGeom>
          <a:noFill/>
        </p:spPr>
      </p:pic>
      <p:pic>
        <p:nvPicPr>
          <p:cNvPr id="3" name="Picture 4" descr="БЛЕЙК Уильям (1757-1827), английский художник и поэт. Его сборники «Песни неведения», «Песни познания», «пророческие» поэмы в мифологических и библейских образах отразили события Французской революции и американской Войны за независимость. И для поэзии Блейка, и для его иллюстраций к книгам, характерны аллегория и романтическая фантасти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84784"/>
            <a:ext cx="418779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4788024" y="4437112"/>
            <a:ext cx="4041648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Блейк, Цербер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РН-ДЖОНС Эдуард (1833-1898), английский живописец. Прерафаэлит. Прибегая к стилизации итальянской живописи 15 века, писал лирические картины на темы легенд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04664"/>
            <a:ext cx="374441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5364088" y="5373216"/>
            <a:ext cx="3384376" cy="988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Бёрн-Джонс, Сад Гесперид, 1887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sschool8.narod.ru/75_Herakl/7570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6672"/>
            <a:ext cx="4392488" cy="4608512"/>
          </a:xfrm>
          <a:prstGeom prst="rect">
            <a:avLst/>
          </a:prstGeom>
          <a:noFill/>
        </p:spPr>
      </p:pic>
      <p:pic>
        <p:nvPicPr>
          <p:cNvPr id="5" name="Picture 6" descr="http://sschool8.narod.ru/75_Herakl/Designapple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4509120"/>
            <a:ext cx="686941" cy="686942"/>
          </a:xfrm>
          <a:prstGeom prst="rect">
            <a:avLst/>
          </a:prstGeom>
          <a:noFill/>
        </p:spPr>
      </p:pic>
      <p:pic>
        <p:nvPicPr>
          <p:cNvPr id="6" name="Picture 4" descr="http://sschool8.narod.ru/75_Herakl/Designfire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87556">
            <a:off x="1248317" y="3968055"/>
            <a:ext cx="648072" cy="105311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5373216"/>
            <a:ext cx="3945632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Кастелли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д'Абрузо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 Геракл и Геспериды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ЛЛАЙОЛО Антонио дель (1433-98), итальянский живописец, скульптор, гравер. Представитель флорентинской школы Раннего Возрождения. В творчестве Поллайоло проявился интерес к познанию механики движений человеческого тела, анатомии, перспективе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6"/>
            <a:ext cx="3240360" cy="524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1115616" y="5661248"/>
            <a:ext cx="2592288" cy="7726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Полайоло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Геракл и Антей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sschool8.narod.ru/75_Herakl/7571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6691" y="404664"/>
            <a:ext cx="400814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644008" y="4869160"/>
            <a:ext cx="4041648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Афина, Геракл, держащий небосвод и Атлант с яблоками Гесперид, 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метопа храма Зевса, Олимпия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school8.narod.ru/75_Herakl/754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1"/>
            <a:ext cx="4464496" cy="3540107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404664"/>
            <a:ext cx="4041648" cy="1129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Андриан де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Вриес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Фонтан Геркулес, 1602, Аугсбург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67544" y="5877272"/>
            <a:ext cx="4356992" cy="7006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Ворота Геракла, Эфес, Турция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6" descr="http://sschool8.narod.ru/75_Herakl/754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419902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school8.narod.ru/75_Herakl/755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260648"/>
            <a:ext cx="4752529" cy="316835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860032" y="620688"/>
            <a:ext cx="4041648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Храм Геракла, долина храмов,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Агридженто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Сицилия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51520" y="5229200"/>
            <a:ext cx="4320480" cy="142076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Храм Геракла, реконструкция, долина храмов,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Агридженто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Сицилия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" name="Picture 4" descr="http://sschool8.narod.ru/75_Herakl/755h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573016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548680"/>
            <a:ext cx="3826768" cy="91365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Руины храма Геракла в </a:t>
            </a:r>
            <a:r>
              <a:rPr lang="ru-RU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Арголиде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, Греция 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5536" y="5589240"/>
            <a:ext cx="4041648" cy="1060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Храм Геркулеса Победителя на Бычьем форуме в Риме 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5058" name="Picture 2" descr="http://sschool8.narod.ru/75_Herakl/755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752528" cy="3157790"/>
          </a:xfrm>
          <a:prstGeom prst="rect">
            <a:avLst/>
          </a:prstGeom>
          <a:noFill/>
        </p:spPr>
      </p:pic>
      <p:pic>
        <p:nvPicPr>
          <p:cNvPr id="45060" name="Picture 4" descr="http://sschool8.narod.ru/75_Herakl/755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529812"/>
            <a:ext cx="4680520" cy="308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school8.narod.ru/75_Herakl/755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548680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483768" y="5589240"/>
            <a:ext cx="4041648" cy="7696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Храм Геркулеса, Амман, Иордания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835696" y="620688"/>
            <a:ext cx="5472608" cy="683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Геракл побеждает </a:t>
            </a:r>
            <a:r>
              <a:rPr lang="ru-RU" sz="3600" b="1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Кербера</a:t>
            </a:r>
            <a:endParaRPr lang="ru-RU" sz="3600" b="1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484784"/>
            <a:ext cx="3528392" cy="45365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отчаявшись погубить Геракла,  решил послать героя туда, откуда никто из смертных ещё ни разу не приходил назад, — в страну мёртвых, в подземное царство Аида.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медных ворот Тартара — у входа в царство мёртвых — дремлет на страже страшный трёхголовый пёс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851920" y="4941168"/>
            <a:ext cx="4968552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него на шее вместо шерсти вьются чёрные змеи, хвост у него — живой дракон, а из разинутых пастей высовываются три языка - пламени.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dreamworlds.ru/uploads/posts/2009-07/1247324667_3fd50af25ee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482192"/>
            <a:ext cx="3672408" cy="343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618856" cy="990600"/>
          </a:xfrm>
        </p:spPr>
        <p:txBody>
          <a:bodyPr/>
          <a:lstStyle/>
          <a:p>
            <a:r>
              <a:rPr lang="ru-RU" dirty="0" smtClean="0"/>
              <a:t>Интернет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29600" cy="4154016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>
                <a:hlinkClick r:id="rId2"/>
              </a:rPr>
              <a:t>http://sschool8.narod.ru/75_Herakl/01_Uno.htm</a:t>
            </a:r>
            <a:endParaRPr lang="ru-RU" sz="1800" dirty="0" smtClean="0"/>
          </a:p>
          <a:p>
            <a:pPr lvl="0"/>
            <a:r>
              <a:rPr lang="en-US" sz="1800" dirty="0" smtClean="0">
                <a:hlinkClick r:id="rId3"/>
              </a:rPr>
              <a:t>http://myfhology.info/stella-myth/milk-way.html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http://ancientrome.ru/religia/greece/person/heracles.htm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http://world-of-legends.su/grecheskaya/podvigi_gerakla/id854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http://darisa.ru/archives/5637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http://www.itishistory.ru/1i/4_istoria_1.php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http://www.uchportal.ru/load/204-1-0-17347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http://mifolog.ru/mythology/item/f00/s02/e0002486/index.shtml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http://ulenspiegel.od.ua/rozhdenie-i-vospitanie-gerakla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http://dreamworlds.ru/kartinki/23488-syn-zevsa-i-alkmeny.-grecheskijj-gerakl-ili.html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http://www.teremok.in/Mifologija/Mifo_Gresija/gerakl01.htm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5157192"/>
            <a:ext cx="82296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http://sschool8.narod.ru/75_Herakl/03_Ad.htm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http://coollib.net/b/243881/read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251520" y="3356992"/>
            <a:ext cx="4608512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последний раз позвал к себе Геракла царь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сказал: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— Приведи ко мне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из царства Аида, и это будет твоя последняя служба мне!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отыскал пещеру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Тенара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откуда по руслу подземной реки надо было спускаться в глубину земли.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4860032" y="3645024"/>
            <a:ext cx="4041648" cy="27169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остановился у входа в пещеру, посмотрел на цветущую землю, на синее море, на весь тёплый, солнечный мир, и тоскливо и страшно ему стало. Но он пересилил тоску и страх и отважно шагнул в темноту.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2770" name="Picture 2" descr="http://i65.beon.ru/97/9/580997/62/17163162/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60648"/>
            <a:ext cx="3816424" cy="3030874"/>
          </a:xfrm>
          <a:prstGeom prst="rect">
            <a:avLst/>
          </a:prstGeom>
          <a:noFill/>
        </p:spPr>
      </p:pic>
      <p:pic>
        <p:nvPicPr>
          <p:cNvPr id="32772" name="Picture 4" descr="http://2.bp.blogspot.com/-5hSb_ijneTk/UORnO-E1szI/AAAAAAAAYzU/LOzmcp8wBxY/s400/Alepotrypa-Cave-Dhiros_0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430996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332656"/>
            <a:ext cx="4041648" cy="2641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услышал за собой лёгкие шаги. Это догонял его Гермес, крылатый вестник Зевса, которого владыка мира послал проводить Геракла к Аиду. Гермес </a:t>
            </a:r>
            <a:r>
              <a:rPr lang="ru-RU" dirty="0" smtClean="0">
                <a:latin typeface="Arial Black" pitchFamily="34" charset="0"/>
              </a:rPr>
              <a:t> с Гераклом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спустились в подземное царство.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23528" y="2924944"/>
            <a:ext cx="3816424" cy="350899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пути встретилась им сонно струившаяся тихая река, заросшая высокой травой без цвета и запаха.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Пожелавшего напиться воды Геракла остановил Гермес, сказав, что это Лета, река Забвения, и тот, кто напьётся из неё позабудет всё на свете.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Они пошли дальше.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1748" name="Picture 4" descr="http://www.nimbusmens.com.ua/wp-content/uploads/2011/11/%D0%B4%D0%BE%D1%80%D0%BE%D0%B3%D0%B0-%D0%B2-%D0%B0%D0%B8%D0%B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60648"/>
            <a:ext cx="4340296" cy="288032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139952" y="5229200"/>
            <a:ext cx="4752528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увидел своего старого учителя и друга, умершего в походе, но они его не узнавали, так как пили из реки Забвения.</a:t>
            </a:r>
          </a:p>
        </p:txBody>
      </p:sp>
      <p:pic>
        <p:nvPicPr>
          <p:cNvPr id="6" name="Picture 4" descr="http://i.imgur.com/S54ls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284984"/>
            <a:ext cx="3685955" cy="187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251520" y="3789040"/>
            <a:ext cx="4824536" cy="2808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глубине земли увидели путники человека, тащившего на крутизну подземной горы огромный, тяжёлый камень.  За шаг до вершины камень вырывался из рук человека и катился вниз. Человек спускался к подножию горы и начинал всё сначала. Это был  тяжкий и бесплодный труд.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4048" y="3717032"/>
            <a:ext cx="3528392" cy="28803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 был Сизиф из Коринфа, осуждённый вечно таскать этот тяжёлый камень — за жадность, за то, что при жизни присваивал себе чужие богатства, за то, что прожил на земле не трудясь.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http://vsemirniysledopyt.ru/i/1/207701/any2fbimgloader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47870"/>
            <a:ext cx="3312368" cy="3179875"/>
          </a:xfrm>
          <a:prstGeom prst="rect">
            <a:avLst/>
          </a:prstGeom>
          <a:noFill/>
        </p:spPr>
      </p:pic>
      <p:pic>
        <p:nvPicPr>
          <p:cNvPr id="8" name="Picture 2" descr="http://dlearning.ru/upload/iblock/9cc/9cc38b0ed0d87b3bff72eaab149a88c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93144"/>
            <a:ext cx="2952328" cy="3188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251520" y="332656"/>
            <a:ext cx="424847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Затем Геракл увидел человека, стоявшего в прозрачной и чистой реке. Вода доходила ему до плеч, но едва он наклонялся, чтобы утолить жажду, </a:t>
            </a:r>
            <a:r>
              <a:rPr lang="ru-RU" dirty="0" smtClean="0">
                <a:latin typeface="Arial Black" pitchFamily="34" charset="0"/>
              </a:rPr>
              <a:t> вода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пропадала, уходила вся в землю. С берега склонялись к человеку ветви, полные спелых плодов</a:t>
            </a:r>
            <a:r>
              <a:rPr lang="ru-RU" dirty="0" smtClean="0">
                <a:latin typeface="Arial Black" pitchFamily="34" charset="0"/>
              </a:rPr>
              <a:t>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1520" y="3284984"/>
            <a:ext cx="4464496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 едва он протягивал руку сорвать яблоко или гранат, </a:t>
            </a:r>
            <a:r>
              <a:rPr lang="ru-RU" dirty="0" smtClean="0">
                <a:latin typeface="Arial Black" pitchFamily="34" charset="0"/>
              </a:rPr>
              <a:t>ветви высоко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поднимались, и голодный не мог дотянуться до них.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 был Тантал, царь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Сипила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когда-то любимец богов, навеки осуждённый владыкой мира Зевсом за обман богов,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непомерную зависть.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http://uploads0.wikipaintings.org/images/william-blake/illustration-to-dante-s-divine-comedy-hell.jpg!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260648"/>
            <a:ext cx="3266890" cy="468931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932040" y="5085184"/>
            <a:ext cx="3672408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 тяжёлым сердцем Геракл проходил мимо страшных видений подземного царства.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3284984"/>
            <a:ext cx="4608512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Наконец он пришёл на берег подземной реки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Ахеронта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У берега </a:t>
            </a:r>
            <a:r>
              <a:rPr lang="ru-RU" dirty="0" smtClean="0">
                <a:latin typeface="Arial Black" pitchFamily="34" charset="0"/>
              </a:rPr>
              <a:t>стояла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чёрная лодка. Мрачный и безмолвный перевозчик Харон стоял с веслом в руке на корме, и тени умерших робко протягивали ему монету, которую заботливые родные положили покойнику в рот при погребении.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860032" y="3429000"/>
            <a:ext cx="4041648" cy="30049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Гермес приказал Харону пропустить Геракла в лодку.  Лодка поплыла через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Ахеронт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и скоро приблизилась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пустынному берегу. Геракл с Гермесом первые вышли на берег и двинулись  к медным воротам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Аидова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царства.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7650" name="Picture 2" descr="http://tanat.info/images/encikloped/le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5202" y="188640"/>
            <a:ext cx="4287278" cy="2952328"/>
          </a:xfrm>
          <a:prstGeom prst="rect">
            <a:avLst/>
          </a:prstGeom>
          <a:noFill/>
        </p:spPr>
      </p:pic>
      <p:pic>
        <p:nvPicPr>
          <p:cNvPr id="27652" name="Picture 4" descr="http://otvetin.ru/uploads/posts/2010-03/1268731640_1d1399bb0084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39"/>
            <a:ext cx="4248472" cy="294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3861048"/>
            <a:ext cx="3960440" cy="25202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dirty="0" smtClean="0">
                <a:latin typeface="Arial Black" pitchFamily="34" charset="0"/>
              </a:rPr>
              <a:t>Возле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latin typeface="Arial Black" pitchFamily="34" charset="0"/>
              </a:rPr>
              <a:t>ворот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Геракл увидел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Пёс лениво помахал своим страшным хвостом и отошёл, пропуская героя.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и Гермес направились ко дворцу подземного царя.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283968" y="3789040"/>
            <a:ext cx="4536504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dirty="0" smtClean="0">
                <a:latin typeface="Arial Black" pitchFamily="34" charset="0"/>
              </a:rPr>
              <a:t>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мрачном зале, перед троном Аида сидели строгие и неподкупные судьи мёртвого царства: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Радамант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Эак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Минос. Они судили каждого за его жизнь, за его земные дела и каждому назначали по заслугам наказание или награду.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6628" name="Picture 4" descr="http://content.foto.mail.ru/mail/skoros.t.b/_blogs/i-495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7510" y="332656"/>
            <a:ext cx="4324970" cy="3024336"/>
          </a:xfrm>
          <a:prstGeom prst="rect">
            <a:avLst/>
          </a:prstGeom>
          <a:noFill/>
        </p:spPr>
      </p:pic>
      <p:pic>
        <p:nvPicPr>
          <p:cNvPr id="26630" name="Picture 6" descr="http://s018.radikal.ru/i501/1203/87/15b06b3d8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7"/>
            <a:ext cx="412845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548680"/>
            <a:ext cx="2952328" cy="223224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попросил Аида позволить ему вывести на свет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чтобы показать его царю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419872" y="3861048"/>
            <a:ext cx="518457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пошёл назад к медным воротам.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Кербер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спал перед ними, положив все три головы на чёрную дорогу.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6" descr="http://sschool8.narod.ru/75_Herakl/7821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88640"/>
            <a:ext cx="5357814" cy="36004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2780928"/>
            <a:ext cx="2808312" cy="3384376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Аид ответил, что позволит это сделать, если  пёс выпустит Геракла из царства мёртвых, и если герой сумеет взять его, не ранив, без меча и без стрел, одними руками.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47864" y="5157192"/>
            <a:ext cx="5544616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Услыхав шаги Геракла, он проснулся, вскочил, сердито зарычал, и дракон на конце хвоста грозно разинул пасть.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927</TotalTime>
  <Words>979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Интернет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103</cp:revision>
  <dcterms:created xsi:type="dcterms:W3CDTF">2014-02-11T16:13:56Z</dcterms:created>
  <dcterms:modified xsi:type="dcterms:W3CDTF">2014-03-21T20:42:11Z</dcterms:modified>
</cp:coreProperties>
</file>