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44B6-28B3-483A-94A4-4901EB6F3008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EE1C-4BCE-4113-AF77-55E46ADE6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61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44B6-28B3-483A-94A4-4901EB6F3008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EE1C-4BCE-4113-AF77-55E46ADE6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36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44B6-28B3-483A-94A4-4901EB6F3008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EE1C-4BCE-4113-AF77-55E46ADE6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40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44B6-28B3-483A-94A4-4901EB6F3008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EE1C-4BCE-4113-AF77-55E46ADE6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86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44B6-28B3-483A-94A4-4901EB6F3008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EE1C-4BCE-4113-AF77-55E46ADE6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48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44B6-28B3-483A-94A4-4901EB6F3008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EE1C-4BCE-4113-AF77-55E46ADE6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96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44B6-28B3-483A-94A4-4901EB6F3008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EE1C-4BCE-4113-AF77-55E46ADE6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9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44B6-28B3-483A-94A4-4901EB6F3008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EE1C-4BCE-4113-AF77-55E46ADE6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00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44B6-28B3-483A-94A4-4901EB6F3008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EE1C-4BCE-4113-AF77-55E46ADE6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60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44B6-28B3-483A-94A4-4901EB6F3008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EE1C-4BCE-4113-AF77-55E46ADE6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3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44B6-28B3-483A-94A4-4901EB6F3008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EE1C-4BCE-4113-AF77-55E46ADE6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39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444B6-28B3-483A-94A4-4901EB6F3008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BEE1C-4BCE-4113-AF77-55E46ADE6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52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Какого цвета Родина? Осенний вернисаж.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AppData\Local\Microsoft\Windows\Temporary Internet Files\Content.IE5\OKBHYREO\MP900407518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107504" y="2492896"/>
            <a:ext cx="6055176" cy="403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AppData\Local\Microsoft\Windows\Temporary Internet Files\Content.IE5\OKBHYREO\MP900407518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2512" y="2492895"/>
            <a:ext cx="4451488" cy="403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32656"/>
            <a:ext cx="8136904" cy="5894115"/>
          </a:xfrm>
        </p:spPr>
      </p:pic>
    </p:spTree>
    <p:extLst>
      <p:ext uri="{BB962C8B-B14F-4D97-AF65-F5344CB8AC3E}">
        <p14:creationId xmlns:p14="http://schemas.microsoft.com/office/powerpoint/2010/main" val="138898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Вернисаж- торжественное открытие художественной выставки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AppData\Local\Microsoft\Windows\Temporary Internet Files\Content.IE5\J7BHOU2Z\MP9004069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91276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825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Приёмы рисования кистью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Пятно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Линия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Раздельные мазки: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B050"/>
                </a:solidFill>
              </a:rPr>
              <a:t>Длинные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B050"/>
                </a:solidFill>
              </a:rPr>
              <a:t>-короткие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Точки</a:t>
            </a:r>
          </a:p>
          <a:p>
            <a:pPr marL="0" indent="0">
              <a:buNone/>
            </a:pP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Администратор\AppData\Local\Microsoft\Windows\Temporary Internet Files\Content.IE5\XFHRH3RS\MC900440615[1]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951922" cy="103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дминистратор\AppData\Local\Microsoft\Windows\Temporary Internet Files\Content.IE5\J7BHOU2Z\MC900115855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915816" y="2371242"/>
            <a:ext cx="3338736" cy="16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дминистратор\AppData\Local\Microsoft\Windows\Temporary Internet Files\Content.IE5\6LBDUG41\MC900440117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2286000" y="4653136"/>
            <a:ext cx="4572000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Program Files (x86)\Microsoft Office\MEDIA\OFFICE14\Lines\BD14710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548252"/>
            <a:ext cx="3312368" cy="9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Program Files (x86)\Microsoft Office\MEDIA\OFFICE14\Lines\BD14769_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2987824" y="4162442"/>
            <a:ext cx="3456384" cy="13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483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76672"/>
            <a:ext cx="7344816" cy="5760640"/>
          </a:xfrm>
        </p:spPr>
      </p:pic>
    </p:spTree>
    <p:extLst>
      <p:ext uri="{BB962C8B-B14F-4D97-AF65-F5344CB8AC3E}">
        <p14:creationId xmlns:p14="http://schemas.microsoft.com/office/powerpoint/2010/main" val="36963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620688"/>
            <a:ext cx="7704856" cy="5688631"/>
          </a:xfrm>
        </p:spPr>
      </p:pic>
    </p:spTree>
    <p:extLst>
      <p:ext uri="{BB962C8B-B14F-4D97-AF65-F5344CB8AC3E}">
        <p14:creationId xmlns:p14="http://schemas.microsoft.com/office/powerpoint/2010/main" val="119399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548680"/>
            <a:ext cx="7920880" cy="5577483"/>
          </a:xfrm>
        </p:spPr>
      </p:pic>
    </p:spTree>
    <p:extLst>
      <p:ext uri="{BB962C8B-B14F-4D97-AF65-F5344CB8AC3E}">
        <p14:creationId xmlns:p14="http://schemas.microsoft.com/office/powerpoint/2010/main" val="12074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620688"/>
            <a:ext cx="7920880" cy="5505475"/>
          </a:xfrm>
        </p:spPr>
      </p:pic>
    </p:spTree>
    <p:extLst>
      <p:ext uri="{BB962C8B-B14F-4D97-AF65-F5344CB8AC3E}">
        <p14:creationId xmlns:p14="http://schemas.microsoft.com/office/powerpoint/2010/main" val="12173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2656"/>
            <a:ext cx="8280920" cy="5904656"/>
          </a:xfrm>
        </p:spPr>
      </p:pic>
    </p:spTree>
    <p:extLst>
      <p:ext uri="{BB962C8B-B14F-4D97-AF65-F5344CB8AC3E}">
        <p14:creationId xmlns:p14="http://schemas.microsoft.com/office/powerpoint/2010/main" val="26088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И. И. Левитан « Золотая осень»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91" y="1600200"/>
            <a:ext cx="7141417" cy="4525963"/>
          </a:xfrm>
        </p:spPr>
      </p:pic>
    </p:spTree>
    <p:extLst>
      <p:ext uri="{BB962C8B-B14F-4D97-AF65-F5344CB8AC3E}">
        <p14:creationId xmlns:p14="http://schemas.microsoft.com/office/powerpoint/2010/main" val="37514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AppData\Local\Microsoft\Windows\Temporary Internet Files\Content.IE5\XFHRH3RS\MP90020095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3657600" cy="264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AppData\Local\Microsoft\Windows\Temporary Internet Files\Content.IE5\OKBHYREO\MP900403309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526909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AppData\Local\Microsoft\Windows\Temporary Internet Files\Content.IE5\J7BHOU2Z\MP900411769[1]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54" y="3515139"/>
            <a:ext cx="3947932" cy="296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AppData\Local\Microsoft\Windows\Temporary Internet Files\Content.IE5\6LBDUG41\MP900430855[1]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6206" y="3546522"/>
            <a:ext cx="4081210" cy="29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И. С. Остроухов «Золотая осень»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219850"/>
            <a:ext cx="4248471" cy="4729430"/>
          </a:xfrm>
        </p:spPr>
      </p:pic>
      <p:pic>
        <p:nvPicPr>
          <p:cNvPr id="2050" name="Picture 2" descr="C:\Users\Администратор\AppData\Local\Microsoft\Windows\Temporary Internet Files\Content.IE5\J7BHOU2Z\MP900411770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95285">
            <a:off x="6211750" y="3701895"/>
            <a:ext cx="1820442" cy="272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AppData\Local\Microsoft\Windows\Temporary Internet Files\Content.IE5\6LBDUG41\MP900430825[1]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348880"/>
            <a:ext cx="2060848" cy="187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0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42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Какого цвета Родина? Осенний вернисаж.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И. И. Левитан « Золотая осень»</vt:lpstr>
      <vt:lpstr>Презентация PowerPoint</vt:lpstr>
      <vt:lpstr>И. С. Остроухов «Золотая осень»</vt:lpstr>
      <vt:lpstr>Презентация PowerPoint</vt:lpstr>
      <vt:lpstr>Вернисаж- торжественное открытие художественной выставки </vt:lpstr>
      <vt:lpstr>Приёмы рисования кистью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Какого цвета Родина? Осенний вернисаж.</dc:title>
  <dc:creator>Администратор</dc:creator>
  <cp:lastModifiedBy>Администратор</cp:lastModifiedBy>
  <cp:revision>12</cp:revision>
  <dcterms:created xsi:type="dcterms:W3CDTF">2013-09-02T12:05:06Z</dcterms:created>
  <dcterms:modified xsi:type="dcterms:W3CDTF">2013-09-04T15:00:39Z</dcterms:modified>
</cp:coreProperties>
</file>