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64320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Из истории возникновения часов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886200"/>
            <a:ext cx="5643602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Выполнил :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ru-RU" i="1" dirty="0" err="1" smtClean="0">
                <a:solidFill>
                  <a:srgbClr val="FF0000"/>
                </a:solidFill>
              </a:rPr>
              <a:t>Кукишвили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Арсен</a:t>
            </a:r>
            <a:r>
              <a:rPr lang="ru-RU" i="1" dirty="0" smtClean="0">
                <a:solidFill>
                  <a:srgbClr val="FF0000"/>
                </a:solidFill>
              </a:rPr>
              <a:t>  </a:t>
            </a:r>
          </a:p>
          <a:p>
            <a:pPr algn="l"/>
            <a:r>
              <a:rPr lang="ru-RU" i="1" dirty="0" smtClean="0">
                <a:solidFill>
                  <a:srgbClr val="FF0000"/>
                </a:solidFill>
              </a:rPr>
              <a:t>                             ученик 2 «В»класса</a:t>
            </a:r>
          </a:p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Руководитель:</a:t>
            </a:r>
            <a:r>
              <a:rPr lang="ru-RU" dirty="0" smtClean="0"/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Дзобаева</a:t>
            </a:r>
            <a:r>
              <a:rPr lang="ru-RU" i="1" dirty="0" smtClean="0">
                <a:solidFill>
                  <a:srgbClr val="FF0000"/>
                </a:solidFill>
              </a:rPr>
              <a:t> Инна </a:t>
            </a:r>
          </a:p>
          <a:p>
            <a:pPr algn="l"/>
            <a:r>
              <a:rPr lang="ru-RU" i="1" dirty="0" smtClean="0">
                <a:solidFill>
                  <a:srgbClr val="FF0000"/>
                </a:solidFill>
              </a:rPr>
              <a:t>                             Викторовна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ззаева Валентина\Desktop\Разное\Инна\часы\1391899392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2190750" cy="3886200"/>
          </a:xfrm>
          <a:prstGeom prst="rect">
            <a:avLst/>
          </a:prstGeom>
          <a:noFill/>
        </p:spPr>
      </p:pic>
      <p:pic>
        <p:nvPicPr>
          <p:cNvPr id="2051" name="Picture 3" descr="C:\Users\Газзаева Валентина\Desktop\Разное\Инна\часы\1391899412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071678"/>
            <a:ext cx="2190750" cy="3886200"/>
          </a:xfrm>
          <a:prstGeom prst="rect">
            <a:avLst/>
          </a:prstGeom>
          <a:noFill/>
        </p:spPr>
      </p:pic>
      <p:pic>
        <p:nvPicPr>
          <p:cNvPr id="2052" name="Picture 4" descr="C:\Users\Газзаева Валентина\Desktop\Разное\Инна\часы\1391899418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00240"/>
            <a:ext cx="2190750" cy="3886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a_LCDNovaObl" pitchFamily="34" charset="-52"/>
              </a:rPr>
              <a:t>Я в часовой мастерской</a:t>
            </a:r>
            <a:endParaRPr lang="ru-RU" i="1" dirty="0">
              <a:solidFill>
                <a:srgbClr val="FF0000"/>
              </a:solidFill>
              <a:latin typeface="a_LCDNovaObl" pitchFamily="34" charset="-52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ззаева Валентина\Desktop\Разное\Инна\часы\1391899445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286148" cy="2190750"/>
          </a:xfrm>
          <a:prstGeom prst="rect">
            <a:avLst/>
          </a:prstGeom>
          <a:noFill/>
        </p:spPr>
      </p:pic>
      <p:pic>
        <p:nvPicPr>
          <p:cNvPr id="3075" name="Picture 3" descr="C:\Users\Газзаева Валентина\Desktop\Разное\Инна\часы\1391899460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00438"/>
            <a:ext cx="1976436" cy="3143272"/>
          </a:xfrm>
          <a:prstGeom prst="rect">
            <a:avLst/>
          </a:prstGeom>
          <a:noFill/>
        </p:spPr>
      </p:pic>
      <p:pic>
        <p:nvPicPr>
          <p:cNvPr id="3076" name="Picture 4" descr="C:\Users\Газзаева Валентина\Desktop\Разное\Инна\часы\1391899448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14422"/>
            <a:ext cx="3286148" cy="2190750"/>
          </a:xfrm>
          <a:prstGeom prst="rect">
            <a:avLst/>
          </a:prstGeom>
          <a:noFill/>
        </p:spPr>
      </p:pic>
      <p:pic>
        <p:nvPicPr>
          <p:cNvPr id="3077" name="Picture 5" descr="C:\Users\Газзаева Валентина\Desktop\Разное\Инна\часы\13918994125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643314"/>
            <a:ext cx="1904998" cy="300039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А у меня получается…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ndalus" pitchFamily="18" charset="-78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i="1" dirty="0" smtClean="0">
                <a:solidFill>
                  <a:schemeClr val="accent3">
                    <a:lumMod val="50000"/>
                  </a:schemeClr>
                </a:solidFill>
              </a:rPr>
              <a:t>Цели:</a:t>
            </a:r>
            <a:endParaRPr lang="ru-RU" sz="8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1.Познакомить с историей возникновения часов.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2.Познакомить с видами часов.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3.Подвести к пониманию значения часов и их функции.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4.Формировать умение использовать время разумно, с пользой работы и учебы.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Солнечные часы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20056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Огневые часы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714488"/>
            <a:ext cx="3328982" cy="44116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Еще одним интересным видом часов стали часы огневые - тонкие свечи длиной около метра с нанесенной по всей длине шкалой, сгоравшие также за определенное время.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78802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Песочные часы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5719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1142984"/>
            <a:ext cx="3357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Песочные часы – также один из самых древних видов часов. В средние века появились песочные часы с прикрепленным к ним циферблатом. Возле таких часов неотлучно дежурил смотритель. Через каждый час, как только песок из одного сосуда перетекал в другой, смотритель должен был переворачивать часы и вручную переводить стрелку на циферблате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7929618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Шахматные часы </a:t>
            </a:r>
            <a:r>
              <a:rPr lang="ru-RU" sz="2800" dirty="0" smtClean="0"/>
              <a:t>- прибор для осуществления контроля времени в настольных играх на двух человек, таких как шахматы, шашки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1143000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Куранты</a:t>
            </a:r>
            <a:endParaRPr lang="ru-RU" sz="6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378621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FF0000"/>
                </a:solidFill>
              </a:rPr>
              <a:t>ЧАСЫ В ГОРОДЕ</a:t>
            </a:r>
            <a:endParaRPr lang="ru-RU" sz="66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Газзаева Валентина\Desktop\Разное\Инна\часы\1391384062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2190750" cy="3886200"/>
          </a:xfrm>
          <a:prstGeom prst="rect">
            <a:avLst/>
          </a:prstGeom>
          <a:noFill/>
        </p:spPr>
      </p:pic>
      <p:pic>
        <p:nvPicPr>
          <p:cNvPr id="1027" name="Picture 3" descr="C:\Users\Газзаева Валентина\Desktop\Разное\Инна\часы\1391386481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357430"/>
            <a:ext cx="2500330" cy="3886200"/>
          </a:xfrm>
          <a:prstGeom prst="rect">
            <a:avLst/>
          </a:prstGeom>
          <a:noFill/>
        </p:spPr>
      </p:pic>
      <p:pic>
        <p:nvPicPr>
          <p:cNvPr id="1028" name="Picture 4" descr="C:\Users\Газзаева Валентина\Desktop\Разное\Инна\часы\1391382909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857364"/>
            <a:ext cx="219075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Из истории возникновения часов</vt:lpstr>
      <vt:lpstr>Цели:</vt:lpstr>
      <vt:lpstr>Солнечные часы</vt:lpstr>
      <vt:lpstr>Слайд 4</vt:lpstr>
      <vt:lpstr>Огневые часы</vt:lpstr>
      <vt:lpstr>Песочные часы</vt:lpstr>
      <vt:lpstr>Шахматные часы - прибор для осуществления контроля времени в настольных играх на двух человек, таких как шахматы, шашки</vt:lpstr>
      <vt:lpstr>Куранты</vt:lpstr>
      <vt:lpstr>ЧАСЫ В ГОРОДЕ</vt:lpstr>
      <vt:lpstr>Я в часовой мастерской</vt:lpstr>
      <vt:lpstr>А у меня получается…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Газзаева Валентина</dc:creator>
  <cp:lastModifiedBy>Газзаева Валентина</cp:lastModifiedBy>
  <cp:revision>7</cp:revision>
  <dcterms:created xsi:type="dcterms:W3CDTF">2013-10-01T09:16:06Z</dcterms:created>
  <dcterms:modified xsi:type="dcterms:W3CDTF">2014-03-19T10:41:40Z</dcterms:modified>
</cp:coreProperties>
</file>