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BUUDxQVFRQWGBUVFhQXFhYUFxUXFRYVGBUXFBcYHCYgFxojGRkVIC8gIycpLCwsFh4xNTAqNSYsLCoBCQoKDgwNFw8PFCkcFBwpKSkpKSkpLCkpKSkpKSkpKSkpKSksKSkpKSkpKSkpLCwpKSkpKSkpLCkpLCksLCkpKf/AABEIAMYA/gMBIgACEQEDEQH/xAAbAAEAAwEBAQEAAAAAAAAAAAAABAUGAwECB//EAEYQAAIBAgMFBQMJBQYFBQAAAAECAwARBBIhBRMxQVEGImFxgTKRoRQjQlJicoKSsSQzorLBQ1ODwtHwFTRzo/FUY5Oz0v/EABYBAQEBAAAAAAAAAAAAAAAAAAABAv/EABYRAQEBAAAAAAAAAAAAAAAAAAABEf/aAAwDAQACEQMRAD8A/caUpQKUpQKUpQKUpQKUqumx28laGFgGUKZW47sPfKAOBc2Nr6AankCFjSs/sfZqTwZpTI+ZpbZpZDZRI6rYZrA5QNQKmYTEtE26nN7m0Up/tByR7aCQfxDUcwAtKUpQKUpQKUpQKUpQKUpQKUpQKUpQK5YrErGjO5sqi5PgK61W7aOiC17tmy/WMaPIq/mVfdQddk40ypdwAwJDAagcGFjz7pWvjbGMaNFMYBObgeYALMB42B94ql2LtdYA8bB2ykXayqFAjRSWZiBbu3J5X8ReLie0u9xBaMEwQBWOhu4ZlzMoIFwBoPI9aDZRSBlBGoIBB8Dwr2uGz4isMatxCKD5gAGpFApSlApSlApSlApSlBC2xtDcws4F20VF+u7HKi+rEel6p9g4QYefEBmuRFA8sh+k5OIeRz6k+QAHKpS/tGMJP7rDaDo07L3j+BCB5uelQsQ2fHTQj+0XDBv+mu/aS/gRlT/EFQfPZLGzHDKiRxhoxZ1eRlYFu+CVEZsCGuNatsVhZpUKSCDK2hHzje4jKQQbEEai1cttYNlYYnDi8qCzoP7aLiyfeHtKeotzqywWMWWNZIzdWAYHwP6HwoImxHcB4pX3jxEDPbKWVlDKSLnXUi/PLerKqpBlxzdJIVPmYnI/SQe6rWqFKUoFKUoFKUoFKUoFKUoFKUoFZvbW0w8wQXywESOy8TIAcsa9NDdj9pRxNSe0u3twgSPWaTuoLXC8byP9lQCfG3LUjN4IIkTBc12axdiMxYhpCX0te6Lp1ZtTpUEHH7yUooW29bOf/cI73e+yOAHDUHW4trYtiJJFcEhpADmsLlTbucNFsALcRYcxeoeKmgw7wyvKq2BjQE8QQBmIvoOOvK9+daDBWKgqQV8NR42t40HeKYN4HmOldayvbHbRw8mGCqDmfvceAKKvAi9mZWtzyW51qEGmup68Ko+qUpQKUpQKUpQKr9t7SMMRZRmkYrHGv1pHNkB8L6nwBqexA41SYNflOJMxsYoS0cPRn4Sy+nsDyY86Cw2Vs4QxBAbnVmbm7sSzsfNiTVRtArBjhMiNI8kRWQLqyRRG+dRzuWAK2u1hbUWOiNUmxzmabFNwc5Y/+lFcA/ibO3kRUFxDOrqGQhlYAgg3BB4EGqfCD5Nimj4RTkyR9FlAvKnhmHfHjnqj2Li3wq4fKrSJNC2ImRbsyEshMkY4m+87yjjluNb5tNjsKmLgBjfjlkilWxysNUdevlzBIoOO23KTYaQcN7um+7MpA/7ix1cVk9qbXEuDlSYZMRHxUKzLvYSsilGtYqxCkdM1jWmwmJEkaOvB1VhfowBH61R2pSlApSlApSlApSlApSlApSqftZtUwYV2X2yMifebQH0v+lBjNs7UM+Kdk1AtDFbiBmILa6As4FjY6AWtxqxx2AyJAjG5MhZtTYZe7w4sSb+gNVfZnCKkys+ojGYC2o3akAeJzZvcT5XMkTPiZL2BiSFAeIDkZvW5Zhw51BM2tssT4fdymwOXUgG2Ulj5iy6+Vcuzs/yVxhZDdbMYTztfMV9x96mp8UoY5DcMqsGQ+0M+VNeo9qxFwfhVbtmEtFh3UfOLKi8gVzqVIvbTvBT4aUFxtnDIwSSRbmJ0db/R7y3J/Dc6+dXNVEWIE2GJ4AqwI4EEAg6f041aQNdRfjYfpVH3SvKh4zaQQlVGZwLkXyhR9aRjoi8fE2NgaCYzAC50HWq1u0MOoiJmI0IhUy2PRivdX1IqsweEbGjPMzmEnQWMYk6FE4rH0Y3duIKjQ6KDDqihUUKo0CgWAHgBQVx223H5NiLfdj/l3l/hXw/aZFtvI50JOVQ0Ld5jeyqVuLm3Wre1QJ1BxUeguscrDQaXMS6dNM1BVT4Yvi8OcSAc6zndGzIgURkC3BnHNvQaVO7MC0BXhklxCDlos8lvhaue0m/b8KPsYn+WOvrsyxyzg/RxM497Zh8GFQde0EzboRxmzzMIlP1QwJdx91Ax87V8bdAhwMqxC1ozGg6FhkQe8ivMCd9iXm4pFeGPxa/zzD1Cp+A17t0Z3w8Q+lKHYfYhBf8AnEfvoI+Bw+XHZBwiwsSD1kb3ewK64nAvh2aXCLmViWkw9wMxPF4SdFc81OjcdDqfnZZvjsWfqjDx+5Gc/wAwq8oMvBHI2HWLdSAzOWxDkBQokYtL7RudDkFgdPKtOBYaV7SqFKUoFKUoPK9pULam148OuaU8dFUasx6KOf6Dnagm15esdJt7F4nTChIU+u1ne3MkHur5a12i7NPbNLNLJJxuZJAOuioyhag1d69rB43BYmO5hSSw5q0jk+Qcst+PGqnF7WxruUkkliWw9vLEfE5ky39x500bjbfaZIAbWZhxF7BfM9dRp4i9q/Otpdo5cTMhnuI1O8WNdL5dVuePGw4Dr0r7g2CXe2busWsQQxa1ySzHQDiQSAeNr8++G2TlxKxcbqjvb6oJYKT4sIxy8qC67N4T2b2LO2p1uFAuQPj7/DSVgGBjxUp0DYiy9CFcAWt52qZsO2d345BYG1gM2pA62CgdTeq+Bcuysx0LHPw4kvcX8dBQdsCq4rEDMWGRZXVlJUqWcKtmHOwY2Nx3tRXba+EkIKe090kTTSQRup1A4OpIvbQhrjoszs/gRG5UcViiB+8xkY39Mo9Ks8fg94tgcrA3VhyOo4XFwQSCOh5caDK9msW27kE+beEuWuuUDMSQdABl18db9NNFsYsQ5JJUtdbgjQKqmwPAXF/U1Xx7AleS8zKEFrZSWY9R3l7o9WNaFVsLCqK/ak0hZYoWVGdXbeMC2UIUByrcXbv8zYW51QS7Mzn5PK28Jmy2y5VyCOOWWRhcl3IOTMxNiwtar3Gn9qw/3Zx8Iz/SomDhP/EpzyWKIjzluG+EKUF6BXteV7QKr8Mc2Jmbkqxx+tmkb4OlWFVuwzmRpP7ySR79QGKIfyKtBw2kf27C/dxFvyx1XSYpohjFi/eyYkJH4NLDDZvwgMx+7U/ag/bsGfDED/tr/pUJ8Hu9p7yY2jkA3PQzhMjBz9FsgOUcDrzFqg0Gz8EsMSRoLKihR6cz4k6+tQIRnxzte4hiWMDo0pLv/Csfvq2rP7Mx6xx4qd/ZM8nDUnJliUKOZJWwHjVHfs7q+Kf62IcDyjVI/wBVNXVZ7s4XhdocRYNJnxCAcFzuS8d+ZUlfzVoaBSlKBSlKBQ0qm27tox2jhsZm4X9lBYks/oGNuimgdoe1EeFXvXeQjuxrxN9Bf6oJ0uayuz8JJNJvMRIXe12vbImt8oHJV5DmRrzqpnUS4pEDM+UZ5WZu88n0Q3IEIdR9Enwq72dc7y9tGuVAsDqSo9WIFuFhblUFmuLIYJFlSNRmLEXso5tfiSeA8CT0q2glbIGU7wEXtpc25qbAMB6X661THDLcrKxIj+exDW0YrqEHh0HQVIixBjj3si/PTHRAfYQaJEh5ADjbmWPG1BdwYpHW8bXGtzzB536HwqLj4t4Mp4d3ML3BBNgPU/pWexG0d1j1RbWmC722iiSxy28SBp4EXqdg9oCZJCDoJLX4eyRax50FTj9mPhwzYcHcm7MpJaxXvGRCNbDgb8RzPCvvZUDZpZ2t3wAut9ALDXoNfC61rTGMgHDQW9OB9+vnUNdiBYwoJFhYDja/AD118DQRtmWGFlbXQSm54iy2ufd51yxMYOFw0ZvY7osObBQCR5cfdUpMOFgmitchXJUXOXMnPqSb2qqwW0leCJr6gMCx+jkBUacfZufWgv8AY4Bedhzly/kjRf1vVpWd7D4kyQOzEkmVyb8bMFYeWhB9a0VUKUpQVu0f3+GP25F98Mh/yioqYjLtJlP9ph4yD9qOSbTzysT+E1I2w1pMMek9vzQzKPiRUHauFZ8UTHbeLFHJHfS7RySXUnkGV2QnlnqDRUqPgcasqB0vY8joVINmVhyYEEEdRUiqIu1MZuoJJPqIzW6lVJA99NmYXdQRx/URF9VUA/GofaQ3jRP7yaFPTeKz+fcVqmY3aKxAZrlmuFRRmdyOIVf1PAcyKCs2uf27BeeIHrur/wCtWuOwKTRmOUXVuI4HTUEEagg2II1BAqilwTz4uLfsUyRyyLHG1ilzGgzyDViQZL2sNBxtc2h2Iv8AeT//ADy//qggQbVfDExYw30Ywz8BMFF8j8lmAHDg2pHMCr7JRtiEhY/uYrvz+dxDlmc68VjZiAebeVX2N7NxzI0cryujcVMhIPMePGvrDdno40VEaUKoCqBNKAANAAA1Qce00TCITxi8mHO9HioFpF9Uv6gVbYecOiupurAMD1BFx8KpNubOQR5FzNJKd1HnkkkClgcz2diO6gdvw251dYXDrGiogsqgKo6ACwHuqjrSlKBSlKDniZwiMx4KCT6C+lYKeZmjml0zFZLNa+g1Y68QzBQvgg62rV9p2PycqDYuyJf7zj+lx61ntqTBYSEsMxVR4RpZ208gg99QZnsrhWLa8by5vHXJrrzs1/KrzYuJBkdfqPe3ijLex+7eqnZONyiTKblJJDa2hvmMY5A3Lg+Rr6dmw80cpJaKU2L2+mOvUkFj438NINq8FsqsTYsWf7ZQBwPDU38lr2ZFfERknuRoQelzca+69Q1nzqutgBc2AIYXym3MjKwv5V1Zi6yKfacM19RYDMtuHI5jx6VoZ51L4OWYfvDIZwelmCoDbjpYepqZ2TcBETgDdz5D2r+Y/U9a79oF/ZyFCgMUTS9gAfAcgOPUvVTs1xHJFmPdCXOhOpuRYAcjYehqDfjkbeQ8enpw99BcmwOo0J5DwUdfH39K5YSZWAyG5sRmtYWFrnwroTyX2RxP++N/9+NHLdgI4XUtcs3UkWHXwH+tYHFWEk0MYPzsoCHwm7r5fJ1Yf6Vr9tbUWFDbodL8zx4c+RPLUDWsptTAN8kXFHMJosz2Nwe6/ADqO85PAFjrUGl2Q6w414VsFdFIAtYNGoFhb7JAv9mtNWNiJbHwso0N252y7pr8eHtJx1PHnpsqoUrylBW9oNIlb6ksD+glS/wJrzE93GQn68c0fqDG4+AepW08GJoXjNu+pXXUXPC45i9tKzsuBMqYa8rhGktlBIkjO6lV41lBvlBDLqC32qCVitorFisuF+dkfvTYdLXAUAb0sSFje2UWY9/ujS16t8DtNJb5D3ltmRgVdL/WU6jz4HleoGyMDGk8u6RVSNY4QFFhexkkPmc8dzxOWunaHDAor6q6yQgSKcrKrSori/1cpNwdKg4dp3kVsMyBMqzDMzE2QyI0UbED2hmk4XGttRxFjgdmrHdiS8je1I3tN4dFUclFgPjVXtiKUR7prYhJbx5e7HKLqSWDDuEgAnULw41Dg7QYiTCO6IEeEOsrvZryRXzBEQ63te5IAzaZqC5hF8bJ4QQj80mIv/KKs6zuD2iVxMzTxupKQgFEklVwpmOZWRTpZhobEG/mbCLtDC18hdspKtaGY5WFrqbJodRp41RZUqsXbynNkSZsps3zbLlNg2ufLyIPrUbaW3XGGeSKGS+S6Ft2BdrZCRvL2uQbWoO2DO+xLy/QizQx+L3G+f0IVB91+tW1RtnYFYYkjTggAueJ6k+JNyfE1JoFKUoFKUoKntI1ogTwDqfcGI+Nqx21tY5baMFyDzN3bysIx+atd2q/crpcbyMEeBNv1IrKbQ/d8OO+LG3s9woPghP/AJqUVuNwZSbQWEsUMw+8VCnz72vpWrxeCTEYQofYQHhrewuxv1y39462qD2hW2FwswUH5tY20vpJGCvpmFvxVZYGfJhEA4lRw+3qvvvc+YHOgw2Hnlgvnc5QWW7ZwpyEq5Nulgf962uzduMzBkOpNrtcghrkn2eGa3Gx1qdsjZAxjSpLfcLI7EAnvu/sr4BbE2tqSOQ182r2baCQCJ7h+AYkXOZVswBAPtA3BHs+lQScbFeLK7FgDmtbLcBX43GnkR9KqbEYUmJXzfRFyTYqWFkPle/ob1ImEO5ZGQxT20D3OdguYGJj7V9RbQ8NBrXDZ+KD4YK+uZCCLai5FgPEroP93o0fZnaEbxlNUfgwbQgC4AudDz151ZY/aCxr3SCeQBuAObMeRPX9TxyuzcJPh3UNZgRcG5GnA3t6+6r/ABEkcOspXMCGOpJuDccTyF9dLdaDzZOyCzCXE6m+ZIyD3TyZr8D0HLidbZfn5GW+URNqHBtw9mTNew0sOfQeJ0qJsnbxbEvvQyiRTLADwZVAVx97QehNd9r49kBdeJGUtoABqfXn/saB07LQ5nLG94o4oeneKI8n+Tjre9aaqTsfAVwcbN7Ul5W6kyEsL/hyj0q6qhXtK8tQDWcm7mI3Y4b+KZR0Eqyh/wCNHP460lZHtVOflETQBS8RQSXYILTMBELm+oIZvBb8yBQXfZ45od5/evJJ6M5yfwBR6V72kH7JKeilh5rYj4iufZbEI2EiETBgiLE1iGs8ahWFxoda97TYpFw7q5AMoMagsFuzgganQAcSeg58KCLtPEsZm3ftIohj6b2fvFvwRqp8ia+sLgVjkkw6+y8CkX5kZo3Y9SRu7moGwMYr4hc0kTs3yhxu3zd/Mi3KngN2AF8M1W+0myYnDPyYyQn/ABEzr/FEB+KoO2wpM2FhPWOPj1yi9Ruy+sDMfpzYh/fPJb4AV99mW/ZVB+i0ifkldR8AK+eya2wUPimb8xLf1oIssmWHHm+oaT3/ACaK39PfUvacfdgiH0pIwfuxfOn/AOsD1qtxBBE6H+0xkMfmMuGLfwK1WxGfGDpFFe32pmsD6LGfzUFlSlDVClKUClKUFR2rcDCszcFaJvdKhrG7SgYYc5SM0iKo48ZpFVT5sw/Kg61pu3OJAw6xc5pES3E2Bztb0W3rVa2FD4zDwDUJ8/IbfVXLGD09p2A8VqDR43Y6vhTByyBFPQqBlPoQKoYcWowsbcdI7jmWAtl4dVHu8K19YnaswQywpckSOVUDRRIoYX/FI4A469BegvOx+FyYRNNWux8bmw+AFfPasWWJuknLoUfp4hfdVhsZAMPEBa27Thw9kcKhdqIi0SW5SofSzD+tBXzwLJEyyqGVgb31AFrAW68G/AKyvZnBmNjHKf3UzRW0J0tlJNtO7Y+Zrb4TC5pFU6hLObG9yDYX697MfSs9tnD7rG4gAfvFhnHLUfNPr5gH1FFW+3pbQlhxuCPAAgD+pqnwezmnlYR5X3ZAcuLQoxGoCqc0zg9SALDwqRt7awGEzkaHd2voLAqePoPzGrrsXg93gYQdGdd6/UtL3zf329KIgYeET3ExYyQSsoYAJlYEhCuX2Rl4jUG5veuPabDCXDKosDLNFEvkzFWI6d0n3VyXH5JMUoOrTFR+XUnw0AH3qnFFMuGj0JEhfhbSONyTp9rKP9mg0sUYVQo4AAAdABYV90pVChpXtArLbRbDJjJDi41bMkLIWi3mt3jIBCmxvkHmR1FamqPtBs1J3ijkUMCsxseF8qgH0JFB8dk5A4nlRSscs2aO4C5kWKKO4HIZkbjape3pMixym9opFZrAk5WDRsbDjYPe3hXTs+wOEgK2tuo9BoB3BpapWMwwkjeNuDqyHyYEH9aDNdl3WSSyqF3G8JHcuXlkkClshOoRWGpv3jVv2mjJwzMvtRFJh5wuslvUKR61B2VL38M9gN7E0b2AA3kdnAsOYtP8a0DoCCDqDoR1B41BR7KmyxYoX0SWZgfsyKJgf4zU/YUeXCwjpFGP4FrI7K3+7xUUcLMd2IgxdFDGPfQZl43uIxxtw9a2ez51aFGT2CoI8Bbn0I5jwoKDBHPiQD/6nEyn/CiWEfzj3Vb7JF2nf60pUHwiVY/5lf31ktkK8k7TK+JVDvXCxovdE8uZR3k1uqK54+2ALZddN2Ue+HtZ7LJMoLjK7ASN3nFh3r3B01IJ50guaUpVClKUClKibVlZYW3X7wjKn320U+QOvpQZXGYn5TjwygmOAOi8LM5IWUj1soPVWqy7MQZ5Z8QQO+27QjmsehI8C17eXhUPAdmJsu6YpFFZVJUl5WA1IzWAUM5ZidSc1uGlarDYZY0VEFlUBQPAVB1rAbwnaE5a/c3x8BkVcunW2T31vqy+2dm2xJYWCzRODf6yhL+9APy0Fn2VB+Rw345f6mvnaOJDYhIjwVTJ4M1wqr8T6kVK2JHlw8Q+wPjrXDtBhLx71fbiBYeIBDMD+UEeKiqO+DhtK9vqxi/W2f8AoRVJ2yw9nw8oGuZ4COolGZb/AI0X31c7JmzKT1y28soH6hqi9sIS2CmKe0i71fOIh9PHuketQYrb0bvhUiB1ZivSwvkvr4yD3V+lxxBVCjQAADwA0FfmGPxahkZGurvEVbiMuYODodLkKK/UXawJPAa+6kGAnwl5WPJsVYePf1v7j7zVzsOPeY2V+UKiLwLyWd/cuQVBEd1gIv3nD36Zw7XPlf4CrzsjhsuGDcTKzzE9RIxKfwZB6UFzSvaVR5SvaUCqzHzqmJhLsFGWYAkgC5MRtrzsD7jVnVVi2T5SBNksYjlz2tcOM1r/AIfcKD57J/8AJQ637nHwubfCreq7YIG57vs55SluGQyvkt4ZbW8LVY0GTnxaRFkd1DRYtHVSwBKYhgSQL3ItNIPwmtZVCzRRSTpiFFpSXVsuYyKyqrJoCWZTpl6MtudpnZuYthIS5u27UMTe+ZRla99b3BvfnQUGytlR/KXikaT2XsomlUHJKxuQH1vFLCenHxq47OKq/KI4yMqTtlAN7B0jk4/edqg9oOzEeIxUZ0RiruWyRuW3ZjUXzgj2XINwQRbTQEWHZXCLHg4gg4oHOgBLP3mJygDiTyqDN4PtUmGknjdXzRKsY9ixMbTbse3e5jMOgF+GmovsdmYbdwoh1KqoJ6tbvH1Nz61SYprriQdAcXh0P4hhAb+hrS0ClKVQpSlArwrXtKBSlKBVB2nPfh56TG3kgq/rO7YnV8UIuLJC7Wvb95px5Gyn30F3gVtEg+yv6Cuk0eZSp4EEe8WqLsWbPhoWHOND/CKmGgz3ZSbTKdDk18SrsD+tWPaGfJhJ2+rFKf4Gqo2LigTDImgd5Y2XoWzPr+JLfirQY/CCWJ4zwdWQ89GBH9aD8rnwO62bG62zMguQDxRkFjrY+yeNfpG3XvhXF7ZwqX8JGVD8GNYBMIz7P3Z+hMI2tpfv5X5aa2PrX6PtDZ6yQNESQCtgRxBWxVh4ggH0qQZTtTKUh4AWuVAOuqkDUdCbW8vI7HBQhI0UCwVVUDpYAVhVmeY4IPbKzoSLWBKAsSPAWFfoFApSvCKo9pSlB5VXFh1lnlZ1DBMsSggEDQO5F+pZR+CrSqbB4XExLkXcPqx3jM6MxYlmZlCkXuTwb3UEnYDfs6A8UzRnzidk/wAtWNQtlYFooyHYMzPJIxAyi8jliFBJNgT1qbQVW2BaTDScMsuQ+UqOgH5zH7hXzh33OKMZ9ifNJH4SC2+T1FpB47yp+OwSyoUe9jY3BsQVYMpB5EMAfSof/BLujSzSybtg6gmNQGAIBO7RSdCRYmxudKD3GG2Lw/is6/CNv8te9n/+XQfVzoL9EdlHwFcMfCZcUihzHu42kBXLmYuShHeUiwHHTiy9K+9iAo00OYsI3BUta9pFEhBsB9Mvy4EVBRzxy7mbEZk3Pyg4krlbeFcPIo0bMRqsKn2edbGsnPs2d1kwcZiWKMxtmbOXaMnOqWFhqyuha/AHS9aXAYsSxq40zAG3NTzU+INwfKgkUpSqFKUoFKUoFeV7SgVm3w/7fI6XN4wp6ZxlNgfulT6+d9JX5/gtn/t874uR4wXYr840Wa/DgQcuXhy7vHjQa3s1GVwkIbjkBPrrb0varOoeyYwsKKoIABAuCNATbjrw61MoModjtHiGjjYZXkGJTkUIPeHiM2X0Nq02HmzLfnwI42I0I9DWZ7b4SYmGTDiUlc4bdXDWbLbhrbT4DpVl2fk9sAS2OVvnFkBDEWdbyAE2yg6ad6gy2JfvY2IaqmISTTTWRkJHpY/Gt/K1lJPIE1+byQ5ztFlOu8drX47nMdens1se0O0LYCSRbd6MZdbfvLAa/iqDPbDT53ArxsJWBtawCMoHxPvrdVktm4a2JwuhAEJ18SpJHxv7q1tB7SlKoV5S1eigUpSgUpSgV4DXtKCm2zn3+H3LBZCZV7yl1yZMzXAZT7Sx86bKRosRKkrB2ltOGy5L2CxMoFzooWPmT369xUgGPizkACGbLc2uxeG9vEKPjXHam0o99AY3DukgVlS7nJKCjZgt8oDFGN7exQSsV3MXE394rxHzUbxPcBL76YBt3iJYr91rToPvEiUDycBv8WpmMwKSgBwdDmBDMjA2IuGQgjQkcedccJsaOOQyKGLkZc7u8jBTqVBcmw0Gg6UE6lKUClKUClKUClKUClKUClKUClKUGB2NDlxGNjkHF5jexsyvrbhxA/WrjYOAGJ2VFHPms0YW4upAViFIuOgHEWqsw21DJtDEFVBFxALmxBQ5Cx01F2b0NaXs+1o2jItupHjtx0vmX+FlqCgixJVIrMhlw7uhXMA0gizREKCSSWUX82HSthDKHUMpuGAIPUEXHwrJ7FnTDs5xI3bGScgFWJs0pZSCBqCDyJ6Va9nMSDvVTMYxIzRsVZRlcK5AzWJs7OOFrAVRdUpSgUpSg5YXDiNFQEkKAASbmw6nnXWlKBSlKBSlKDjicIki5ZUV142ZQwv5GvuOIKLKAAOAAsPcKUoPulKUClKUClKUClKUEaHCZZHfMxz5e6eC5Rbu9OvvqTSlApSlApSlApSlBmouy7R4iSZGRs7M2UgoVLFSe8M1/ZHLmauNn4YhpXaw3jK1gSbEIqHWw5KKUoJlKUoF69F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hQSEBUUDxQVFRQWGBUVFhQXFhYUFxUXFRYVGBUXFBcYHCYgFxojGRkVIC8gIycpLCwsFh4xNTAqNSYsLCoBCQoKDgwNFw8PFCkcFBwpKSkpKSkpLCkpKSkpKSkpKSkpKSksKSkpKSkpKSkpLCwpKSkpKSkpLCkpLCksLCkpKf/AABEIAMYA/gMBIgACEQEDEQH/xAAbAAEAAwEBAQEAAAAAAAAAAAAABAUGAwECB//EAEYQAAIBAgMFBQMJBQYFBQAAAAECAwARBBIhBRMxQVEGImFxgTKRoRQjQlJicoKSsSQzorLBQ1ODwtHwFTRzo/FUY5Oz0v/EABYBAQEBAAAAAAAAAAAAAAAAAAABAv/EABYRAQEBAAAAAAAAAAAAAAAAAAABEf/aAAwDAQACEQMRAD8A/caUpQKUpQKUpQKUpQKUqumx28laGFgGUKZW47sPfKAOBc2Nr6AankCFjSs/sfZqTwZpTI+ZpbZpZDZRI6rYZrA5QNQKmYTEtE26nN7m0Up/tByR7aCQfxDUcwAtKUpQKUpQKUpQKUpQKUpQKUpQKUpQK5YrErGjO5sqi5PgK61W7aOiC17tmy/WMaPIq/mVfdQddk40ypdwAwJDAagcGFjz7pWvjbGMaNFMYBObgeYALMB42B94ql2LtdYA8bB2ykXayqFAjRSWZiBbu3J5X8ReLie0u9xBaMEwQBWOhu4ZlzMoIFwBoPI9aDZRSBlBGoIBB8Dwr2uGz4isMatxCKD5gAGpFApSlApSlApSlApSlBC2xtDcws4F20VF+u7HKi+rEel6p9g4QYefEBmuRFA8sh+k5OIeRz6k+QAHKpS/tGMJP7rDaDo07L3j+BCB5uelQsQ2fHTQj+0XDBv+mu/aS/gRlT/EFQfPZLGzHDKiRxhoxZ1eRlYFu+CVEZsCGuNatsVhZpUKSCDK2hHzje4jKQQbEEai1cttYNlYYnDi8qCzoP7aLiyfeHtKeotzqywWMWWNZIzdWAYHwP6HwoImxHcB4pX3jxEDPbKWVlDKSLnXUi/PLerKqpBlxzdJIVPmYnI/SQe6rWqFKUoFKUoFKUoFKUoFKUoFKUoFZvbW0w8wQXywESOy8TIAcsa9NDdj9pRxNSe0u3twgSPWaTuoLXC8byP9lQCfG3LUjN4IIkTBc12axdiMxYhpCX0te6Lp1ZtTpUEHH7yUooW29bOf/cI73e+yOAHDUHW4trYtiJJFcEhpADmsLlTbucNFsALcRYcxeoeKmgw7wyvKq2BjQE8QQBmIvoOOvK9+daDBWKgqQV8NR42t40HeKYN4HmOldayvbHbRw8mGCqDmfvceAKKvAi9mZWtzyW51qEGmup68Ko+qUpQKUpQKUpQKr9t7SMMRZRmkYrHGv1pHNkB8L6nwBqexA41SYNflOJMxsYoS0cPRn4Sy+nsDyY86Cw2Vs4QxBAbnVmbm7sSzsfNiTVRtArBjhMiNI8kRWQLqyRRG+dRzuWAK2u1hbUWOiNUmxzmabFNwc5Y/+lFcA/ibO3kRUFxDOrqGQhlYAgg3BB4EGqfCD5Nimj4RTkyR9FlAvKnhmHfHjnqj2Li3wq4fKrSJNC2ImRbsyEshMkY4m+87yjjluNb5tNjsKmLgBjfjlkilWxysNUdevlzBIoOO23KTYaQcN7um+7MpA/7ix1cVk9qbXEuDlSYZMRHxUKzLvYSsilGtYqxCkdM1jWmwmJEkaOvB1VhfowBH61R2pSlApSlApSlApSlApSlApSqftZtUwYV2X2yMifebQH0v+lBjNs7UM+Kdk1AtDFbiBmILa6As4FjY6AWtxqxx2AyJAjG5MhZtTYZe7w4sSb+gNVfZnCKkys+ojGYC2o3akAeJzZvcT5XMkTPiZL2BiSFAeIDkZvW5Zhw51BM2tssT4fdymwOXUgG2Ulj5iy6+Vcuzs/yVxhZDdbMYTztfMV9x96mp8UoY5DcMqsGQ+0M+VNeo9qxFwfhVbtmEtFh3UfOLKi8gVzqVIvbTvBT4aUFxtnDIwSSRbmJ0db/R7y3J/Dc6+dXNVEWIE2GJ4AqwI4EEAg6f041aQNdRfjYfpVH3SvKh4zaQQlVGZwLkXyhR9aRjoi8fE2NgaCYzAC50HWq1u0MOoiJmI0IhUy2PRivdX1IqsweEbGjPMzmEnQWMYk6FE4rH0Y3duIKjQ6KDDqihUUKo0CgWAHgBQVx223H5NiLfdj/l3l/hXw/aZFtvI50JOVQ0Ld5jeyqVuLm3Wre1QJ1BxUeguscrDQaXMS6dNM1BVT4Yvi8OcSAc6zndGzIgURkC3BnHNvQaVO7MC0BXhklxCDlos8lvhaue0m/b8KPsYn+WOvrsyxyzg/RxM497Zh8GFQde0EzboRxmzzMIlP1QwJdx91Ax87V8bdAhwMqxC1ozGg6FhkQe8ivMCd9iXm4pFeGPxa/zzD1Cp+A17t0Z3w8Q+lKHYfYhBf8AnEfvoI+Bw+XHZBwiwsSD1kb3ewK64nAvh2aXCLmViWkw9wMxPF4SdFc81OjcdDqfnZZvjsWfqjDx+5Gc/wAwq8oMvBHI2HWLdSAzOWxDkBQokYtL7RudDkFgdPKtOBYaV7SqFKUoFKUoPK9pULam148OuaU8dFUasx6KOf6Dnagm15esdJt7F4nTChIU+u1ne3MkHur5a12i7NPbNLNLJJxuZJAOuioyhag1d69rB43BYmO5hSSw5q0jk+Qcst+PGqnF7WxruUkkliWw9vLEfE5ky39x500bjbfaZIAbWZhxF7BfM9dRp4i9q/Otpdo5cTMhnuI1O8WNdL5dVuePGw4Dr0r7g2CXe2busWsQQxa1ySzHQDiQSAeNr8++G2TlxKxcbqjvb6oJYKT4sIxy8qC67N4T2b2LO2p1uFAuQPj7/DSVgGBjxUp0DYiy9CFcAWt52qZsO2d345BYG1gM2pA62CgdTeq+Bcuysx0LHPw4kvcX8dBQdsCq4rEDMWGRZXVlJUqWcKtmHOwY2Nx3tRXba+EkIKe090kTTSQRup1A4OpIvbQhrjoszs/gRG5UcViiB+8xkY39Mo9Ks8fg94tgcrA3VhyOo4XFwQSCOh5caDK9msW27kE+beEuWuuUDMSQdABl18db9NNFsYsQ5JJUtdbgjQKqmwPAXF/U1Xx7AleS8zKEFrZSWY9R3l7o9WNaFVsLCqK/ak0hZYoWVGdXbeMC2UIUByrcXbv8zYW51QS7Mzn5PK28Jmy2y5VyCOOWWRhcl3IOTMxNiwtar3Gn9qw/3Zx8Iz/SomDhP/EpzyWKIjzluG+EKUF6BXteV7QKr8Mc2Jmbkqxx+tmkb4OlWFVuwzmRpP7ySR79QGKIfyKtBw2kf27C/dxFvyx1XSYpohjFi/eyYkJH4NLDDZvwgMx+7U/ag/bsGfDED/tr/pUJ8Hu9p7yY2jkA3PQzhMjBz9FsgOUcDrzFqg0Gz8EsMSRoLKihR6cz4k6+tQIRnxzte4hiWMDo0pLv/Csfvq2rP7Mx6xx4qd/ZM8nDUnJliUKOZJWwHjVHfs7q+Kf62IcDyjVI/wBVNXVZ7s4XhdocRYNJnxCAcFzuS8d+ZUlfzVoaBSlKBSlKBQ0qm27tox2jhsZm4X9lBYks/oGNuimgdoe1EeFXvXeQjuxrxN9Bf6oJ0uayuz8JJNJvMRIXe12vbImt8oHJV5DmRrzqpnUS4pEDM+UZ5WZu88n0Q3IEIdR9Enwq72dc7y9tGuVAsDqSo9WIFuFhblUFmuLIYJFlSNRmLEXso5tfiSeA8CT0q2glbIGU7wEXtpc25qbAMB6X661THDLcrKxIj+exDW0YrqEHh0HQVIixBjj3si/PTHRAfYQaJEh5ADjbmWPG1BdwYpHW8bXGtzzB536HwqLj4t4Mp4d3ML3BBNgPU/pWexG0d1j1RbWmC722iiSxy28SBp4EXqdg9oCZJCDoJLX4eyRax50FTj9mPhwzYcHcm7MpJaxXvGRCNbDgb8RzPCvvZUDZpZ2t3wAut9ALDXoNfC61rTGMgHDQW9OB9+vnUNdiBYwoJFhYDja/AD118DQRtmWGFlbXQSm54iy2ufd51yxMYOFw0ZvY7osObBQCR5cfdUpMOFgmitchXJUXOXMnPqSb2qqwW0leCJr6gMCx+jkBUacfZufWgv8AY4Bedhzly/kjRf1vVpWd7D4kyQOzEkmVyb8bMFYeWhB9a0VUKUpQVu0f3+GP25F98Mh/yioqYjLtJlP9ph4yD9qOSbTzysT+E1I2w1pMMek9vzQzKPiRUHauFZ8UTHbeLFHJHfS7RySXUnkGV2QnlnqDRUqPgcasqB0vY8joVINmVhyYEEEdRUiqIu1MZuoJJPqIzW6lVJA99NmYXdQRx/URF9VUA/GofaQ3jRP7yaFPTeKz+fcVqmY3aKxAZrlmuFRRmdyOIVf1PAcyKCs2uf27BeeIHrur/wCtWuOwKTRmOUXVuI4HTUEEagg2II1BAqilwTz4uLfsUyRyyLHG1ilzGgzyDViQZL2sNBxtc2h2Iv8AeT//ADy//qggQbVfDExYw30Ywz8BMFF8j8lmAHDg2pHMCr7JRtiEhY/uYrvz+dxDlmc68VjZiAebeVX2N7NxzI0cryujcVMhIPMePGvrDdno40VEaUKoCqBNKAANAAA1Qce00TCITxi8mHO9HioFpF9Uv6gVbYecOiupurAMD1BFx8KpNubOQR5FzNJKd1HnkkkClgcz2diO6gdvw251dYXDrGiogsqgKo6ACwHuqjrSlKBSlKDniZwiMx4KCT6C+lYKeZmjml0zFZLNa+g1Y68QzBQvgg62rV9p2PycqDYuyJf7zj+lx61ntqTBYSEsMxVR4RpZ208gg99QZnsrhWLa8by5vHXJrrzs1/KrzYuJBkdfqPe3ijLex+7eqnZONyiTKblJJDa2hvmMY5A3Lg+Rr6dmw80cpJaKU2L2+mOvUkFj438NINq8FsqsTYsWf7ZQBwPDU38lr2ZFfERknuRoQelzca+69Q1nzqutgBc2AIYXym3MjKwv5V1Zi6yKfacM19RYDMtuHI5jx6VoZ51L4OWYfvDIZwelmCoDbjpYepqZ2TcBETgDdz5D2r+Y/U9a79oF/ZyFCgMUTS9gAfAcgOPUvVTs1xHJFmPdCXOhOpuRYAcjYehqDfjkbeQ8enpw99BcmwOo0J5DwUdfH39K5YSZWAyG5sRmtYWFrnwroTyX2RxP++N/9+NHLdgI4XUtcs3UkWHXwH+tYHFWEk0MYPzsoCHwm7r5fJ1Yf6Vr9tbUWFDbodL8zx4c+RPLUDWsptTAN8kXFHMJosz2Nwe6/ADqO85PAFjrUGl2Q6w414VsFdFIAtYNGoFhb7JAv9mtNWNiJbHwso0N252y7pr8eHtJx1PHnpsqoUrylBW9oNIlb6ksD+glS/wJrzE93GQn68c0fqDG4+AepW08GJoXjNu+pXXUXPC45i9tKzsuBMqYa8rhGktlBIkjO6lV41lBvlBDLqC32qCVitorFisuF+dkfvTYdLXAUAb0sSFje2UWY9/ujS16t8DtNJb5D3ltmRgVdL/WU6jz4HleoGyMDGk8u6RVSNY4QFFhexkkPmc8dzxOWunaHDAor6q6yQgSKcrKrSori/1cpNwdKg4dp3kVsMyBMqzDMzE2QyI0UbED2hmk4XGttRxFjgdmrHdiS8je1I3tN4dFUclFgPjVXtiKUR7prYhJbx5e7HKLqSWDDuEgAnULw41Dg7QYiTCO6IEeEOsrvZryRXzBEQ63te5IAzaZqC5hF8bJ4QQj80mIv/KKs6zuD2iVxMzTxupKQgFEklVwpmOZWRTpZhobEG/mbCLtDC18hdspKtaGY5WFrqbJodRp41RZUqsXbynNkSZsps3zbLlNg2ufLyIPrUbaW3XGGeSKGS+S6Ft2BdrZCRvL2uQbWoO2DO+xLy/QizQx+L3G+f0IVB91+tW1RtnYFYYkjTggAueJ6k+JNyfE1JoFKUoFKUoKntI1ogTwDqfcGI+Nqx21tY5baMFyDzN3bysIx+atd2q/crpcbyMEeBNv1IrKbQ/d8OO+LG3s9woPghP/AJqUVuNwZSbQWEsUMw+8VCnz72vpWrxeCTEYQofYQHhrewuxv1y39462qD2hW2FwswUH5tY20vpJGCvpmFvxVZYGfJhEA4lRw+3qvvvc+YHOgw2Hnlgvnc5QWW7ZwpyEq5Nulgf962uzduMzBkOpNrtcghrkn2eGa3Gx1qdsjZAxjSpLfcLI7EAnvu/sr4BbE2tqSOQ182r2baCQCJ7h+AYkXOZVswBAPtA3BHs+lQScbFeLK7FgDmtbLcBX43GnkR9KqbEYUmJXzfRFyTYqWFkPle/ob1ImEO5ZGQxT20D3OdguYGJj7V9RbQ8NBrXDZ+KD4YK+uZCCLai5FgPEroP93o0fZnaEbxlNUfgwbQgC4AudDz151ZY/aCxr3SCeQBuAObMeRPX9TxyuzcJPh3UNZgRcG5GnA3t6+6r/ABEkcOspXMCGOpJuDccTyF9dLdaDzZOyCzCXE6m+ZIyD3TyZr8D0HLidbZfn5GW+URNqHBtw9mTNew0sOfQeJ0qJsnbxbEvvQyiRTLADwZVAVx97QehNd9r49kBdeJGUtoABqfXn/saB07LQ5nLG94o4oeneKI8n+Tjre9aaqTsfAVwcbN7Ul5W6kyEsL/hyj0q6qhXtK8tQDWcm7mI3Y4b+KZR0Eqyh/wCNHP460lZHtVOflETQBS8RQSXYILTMBELm+oIZvBb8yBQXfZ45od5/evJJ6M5yfwBR6V72kH7JKeilh5rYj4iufZbEI2EiETBgiLE1iGs8ahWFxoda97TYpFw7q5AMoMagsFuzgganQAcSeg58KCLtPEsZm3ftIohj6b2fvFvwRqp8ia+sLgVjkkw6+y8CkX5kZo3Y9SRu7moGwMYr4hc0kTs3yhxu3zd/Mi3KngN2AF8M1W+0myYnDPyYyQn/ABEzr/FEB+KoO2wpM2FhPWOPj1yi9Ruy+sDMfpzYh/fPJb4AV99mW/ZVB+i0ifkldR8AK+eya2wUPimb8xLf1oIssmWHHm+oaT3/ACaK39PfUvacfdgiH0pIwfuxfOn/AOsD1qtxBBE6H+0xkMfmMuGLfwK1WxGfGDpFFe32pmsD6LGfzUFlSlDVClKUClKUFR2rcDCszcFaJvdKhrG7SgYYc5SM0iKo48ZpFVT5sw/Kg61pu3OJAw6xc5pES3E2Bztb0W3rVa2FD4zDwDUJ8/IbfVXLGD09p2A8VqDR43Y6vhTByyBFPQqBlPoQKoYcWowsbcdI7jmWAtl4dVHu8K19YnaswQywpckSOVUDRRIoYX/FI4A469BegvOx+FyYRNNWux8bmw+AFfPasWWJuknLoUfp4hfdVhsZAMPEBa27Thw9kcKhdqIi0SW5SofSzD+tBXzwLJEyyqGVgb31AFrAW68G/AKyvZnBmNjHKf3UzRW0J0tlJNtO7Y+Zrb4TC5pFU6hLObG9yDYX697MfSs9tnD7rG4gAfvFhnHLUfNPr5gH1FFW+3pbQlhxuCPAAgD+pqnwezmnlYR5X3ZAcuLQoxGoCqc0zg9SALDwqRt7awGEzkaHd2voLAqePoPzGrrsXg93gYQdGdd6/UtL3zf329KIgYeET3ExYyQSsoYAJlYEhCuX2Rl4jUG5veuPabDCXDKosDLNFEvkzFWI6d0n3VyXH5JMUoOrTFR+XUnw0AH3qnFFMuGj0JEhfhbSONyTp9rKP9mg0sUYVQo4AAAdABYV90pVChpXtArLbRbDJjJDi41bMkLIWi3mt3jIBCmxvkHmR1FamqPtBs1J3ijkUMCsxseF8qgH0JFB8dk5A4nlRSscs2aO4C5kWKKO4HIZkbjape3pMixym9opFZrAk5WDRsbDjYPe3hXTs+wOEgK2tuo9BoB3BpapWMwwkjeNuDqyHyYEH9aDNdl3WSSyqF3G8JHcuXlkkClshOoRWGpv3jVv2mjJwzMvtRFJh5wuslvUKR61B2VL38M9gN7E0b2AA3kdnAsOYtP8a0DoCCDqDoR1B41BR7KmyxYoX0SWZgfsyKJgf4zU/YUeXCwjpFGP4FrI7K3+7xUUcLMd2IgxdFDGPfQZl43uIxxtw9a2ez51aFGT2CoI8Bbn0I5jwoKDBHPiQD/6nEyn/CiWEfzj3Vb7JF2nf60pUHwiVY/5lf31ktkK8k7TK+JVDvXCxovdE8uZR3k1uqK54+2ALZddN2Ue+HtZ7LJMoLjK7ASN3nFh3r3B01IJ50guaUpVClKUClKibVlZYW3X7wjKn320U+QOvpQZXGYn5TjwygmOAOi8LM5IWUj1soPVWqy7MQZ5Z8QQO+27QjmsehI8C17eXhUPAdmJsu6YpFFZVJUl5WA1IzWAUM5ZidSc1uGlarDYZY0VEFlUBQPAVB1rAbwnaE5a/c3x8BkVcunW2T31vqy+2dm2xJYWCzRODf6yhL+9APy0Fn2VB+Rw345f6mvnaOJDYhIjwVTJ4M1wqr8T6kVK2JHlw8Q+wPjrXDtBhLx71fbiBYeIBDMD+UEeKiqO+DhtK9vqxi/W2f8AoRVJ2yw9nw8oGuZ4COolGZb/AI0X31c7JmzKT1y28soH6hqi9sIS2CmKe0i71fOIh9PHuketQYrb0bvhUiB1ZivSwvkvr4yD3V+lxxBVCjQAADwA0FfmGPxahkZGurvEVbiMuYODodLkKK/UXawJPAa+6kGAnwl5WPJsVYePf1v7j7zVzsOPeY2V+UKiLwLyWd/cuQVBEd1gIv3nD36Zw7XPlf4CrzsjhsuGDcTKzzE9RIxKfwZB6UFzSvaVR5SvaUCqzHzqmJhLsFGWYAkgC5MRtrzsD7jVnVVi2T5SBNksYjlz2tcOM1r/AIfcKD57J/8AJQ637nHwubfCreq7YIG57vs55SluGQyvkt4ZbW8LVY0GTnxaRFkd1DRYtHVSwBKYhgSQL3ItNIPwmtZVCzRRSTpiFFpSXVsuYyKyqrJoCWZTpl6MtudpnZuYthIS5u27UMTe+ZRla99b3BvfnQUGytlR/KXikaT2XsomlUHJKxuQH1vFLCenHxq47OKq/KI4yMqTtlAN7B0jk4/edqg9oOzEeIxUZ0RiruWyRuW3ZjUXzgj2XINwQRbTQEWHZXCLHg4gg4oHOgBLP3mJygDiTyqDN4PtUmGknjdXzRKsY9ixMbTbse3e5jMOgF+GmovsdmYbdwoh1KqoJ6tbvH1Nz61SYprriQdAcXh0P4hhAb+hrS0ClKVQpSlArwrXtKBSlKBVB2nPfh56TG3kgq/rO7YnV8UIuLJC7Wvb95px5Gyn30F3gVtEg+yv6Cuk0eZSp4EEe8WqLsWbPhoWHOND/CKmGgz3ZSbTKdDk18SrsD+tWPaGfJhJ2+rFKf4Gqo2LigTDImgd5Y2XoWzPr+JLfirQY/CCWJ4zwdWQ89GBH9aD8rnwO62bG62zMguQDxRkFjrY+yeNfpG3XvhXF7ZwqX8JGVD8GNYBMIz7P3Z+hMI2tpfv5X5aa2PrX6PtDZ6yQNESQCtgRxBWxVh4ggH0qQZTtTKUh4AWuVAOuqkDUdCbW8vI7HBQhI0UCwVVUDpYAVhVmeY4IPbKzoSLWBKAsSPAWFfoFApSvCKo9pSlB5VXFh1lnlZ1DBMsSggEDQO5F+pZR+CrSqbB4XExLkXcPqx3jM6MxYlmZlCkXuTwb3UEnYDfs6A8UzRnzidk/wAtWNQtlYFooyHYMzPJIxAyi8jliFBJNgT1qbQVW2BaTDScMsuQ+UqOgH5zH7hXzh33OKMZ9ifNJH4SC2+T1FpB47yp+OwSyoUe9jY3BsQVYMpB5EMAfSof/BLujSzSybtg6gmNQGAIBO7RSdCRYmxudKD3GG2Lw/is6/CNv8te9n/+XQfVzoL9EdlHwFcMfCZcUihzHu42kBXLmYuShHeUiwHHTiy9K+9iAo00OYsI3BUta9pFEhBsB9Mvy4EVBRzxy7mbEZk3Pyg4krlbeFcPIo0bMRqsKn2edbGsnPs2d1kwcZiWKMxtmbOXaMnOqWFhqyuha/AHS9aXAYsSxq40zAG3NTzU+INwfKgkUpSqFKUoFKUoFeV7SgVm3w/7fI6XN4wp6ZxlNgfulT6+d9JX5/gtn/t874uR4wXYr840Wa/DgQcuXhy7vHjQa3s1GVwkIbjkBPrrb0varOoeyYwsKKoIABAuCNATbjrw61MoModjtHiGjjYZXkGJTkUIPeHiM2X0Nq02HmzLfnwI42I0I9DWZ7b4SYmGTDiUlc4bdXDWbLbhrbT4DpVl2fk9sAS2OVvnFkBDEWdbyAE2yg6ad6gy2JfvY2IaqmISTTTWRkJHpY/Gt/K1lJPIE1+byQ5ztFlOu8drX47nMdens1se0O0LYCSRbd6MZdbfvLAa/iqDPbDT53ArxsJWBtawCMoHxPvrdVktm4a2JwuhAEJ18SpJHxv7q1tB7SlKoV5S1eigUpSgUpSgV4DXtKCm2zn3+H3LBZCZV7yl1yZMzXAZT7Sx86bKRosRKkrB2ltOGy5L2CxMoFzooWPmT369xUgGPizkACGbLc2uxeG9vEKPjXHam0o99AY3DukgVlS7nJKCjZgt8oDFGN7exQSsV3MXE394rxHzUbxPcBL76YBt3iJYr91rToPvEiUDycBv8WpmMwKSgBwdDmBDMjA2IuGQgjQkcedccJsaOOQyKGLkZc7u8jBTqVBcmw0Gg6UE6lKUClKUClKUClKUClKUClKUClKUGB2NDlxGNjkHF5jexsyvrbhxA/WrjYOAGJ2VFHPms0YW4upAViFIuOgHEWqsw21DJtDEFVBFxALmxBQ5Cx01F2b0NaXs+1o2jItupHjtx0vmX+FlqCgixJVIrMhlw7uhXMA0gizREKCSSWUX82HSthDKHUMpuGAIPUEXHwrJ7FnTDs5xI3bGScgFWJs0pZSCBqCDyJ6Va9nMSDvVTMYxIzRsVZRlcK5AzWJs7OOFrAVRdUpSgUpSg5YXDiNFQEkKAASbmw6nnXWlKBSlKBSlKDjicIki5ZUV142ZQwv5GvuOIKLKAAOAAsPcKUoPulKUClKUClKUClKUEaHCZZHfMxz5e6eC5Rbu9OvvqTSlApSlApSlApSlBmouy7R4iSZGRs7M2UgoVLFSe8M1/ZHLmauNn4YhpXaw3jK1gSbEIqHWw5KKUoJlKUoF69F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hQSEBUUDxQVFRQWGBUVFhQXFhYUFxUXFRYVGBUXFBcYHCYgFxojGRkVIC8gIycpLCwsFh4xNTAqNSYsLCoBCQoKDgwNFw8PFCkcFBwpKSkpKSkpLCkpKSkpKSkpKSkpKSksKSkpKSkpKSkpLCwpKSkpKSkpLCkpLCksLCkpKf/AABEIAMYA/gMBIgACEQEDEQH/xAAbAAEAAwEBAQEAAAAAAAAAAAAABAUGAwECB//EAEYQAAIBAgMFBQMJBQYFBQAAAAECAwARBBIhBRMxQVEGImFxgTKRoRQjQlJicoKSsSQzorLBQ1ODwtHwFTRzo/FUY5Oz0v/EABYBAQEBAAAAAAAAAAAAAAAAAAABAv/EABYRAQEBAAAAAAAAAAAAAAAAAAABEf/aAAwDAQACEQMRAD8A/caUpQKUpQKUpQKUpQKUqumx28laGFgGUKZW47sPfKAOBc2Nr6AankCFjSs/sfZqTwZpTI+ZpbZpZDZRI6rYZrA5QNQKmYTEtE26nN7m0Up/tByR7aCQfxDUcwAtKUpQKUpQKUpQKUpQKUpQKUpQKUpQK5YrErGjO5sqi5PgK61W7aOiC17tmy/WMaPIq/mVfdQddk40ypdwAwJDAagcGFjz7pWvjbGMaNFMYBObgeYALMB42B94ql2LtdYA8bB2ykXayqFAjRSWZiBbu3J5X8ReLie0u9xBaMEwQBWOhu4ZlzMoIFwBoPI9aDZRSBlBGoIBB8Dwr2uGz4isMatxCKD5gAGpFApSlApSlApSlApSlBC2xtDcws4F20VF+u7HKi+rEel6p9g4QYefEBmuRFA8sh+k5OIeRz6k+QAHKpS/tGMJP7rDaDo07L3j+BCB5uelQsQ2fHTQj+0XDBv+mu/aS/gRlT/EFQfPZLGzHDKiRxhoxZ1eRlYFu+CVEZsCGuNatsVhZpUKSCDK2hHzje4jKQQbEEai1cttYNlYYnDi8qCzoP7aLiyfeHtKeotzqywWMWWNZIzdWAYHwP6HwoImxHcB4pX3jxEDPbKWVlDKSLnXUi/PLerKqpBlxzdJIVPmYnI/SQe6rWqFKUoFKUoFKUoFKUoFKUoFKUoFZvbW0w8wQXywESOy8TIAcsa9NDdj9pRxNSe0u3twgSPWaTuoLXC8byP9lQCfG3LUjN4IIkTBc12axdiMxYhpCX0te6Lp1ZtTpUEHH7yUooW29bOf/cI73e+yOAHDUHW4trYtiJJFcEhpADmsLlTbucNFsALcRYcxeoeKmgw7wyvKq2BjQE8QQBmIvoOOvK9+daDBWKgqQV8NR42t40HeKYN4HmOldayvbHbRw8mGCqDmfvceAKKvAi9mZWtzyW51qEGmup68Ko+qUpQKUpQKUpQKr9t7SMMRZRmkYrHGv1pHNkB8L6nwBqexA41SYNflOJMxsYoS0cPRn4Sy+nsDyY86Cw2Vs4QxBAbnVmbm7sSzsfNiTVRtArBjhMiNI8kRWQLqyRRG+dRzuWAK2u1hbUWOiNUmxzmabFNwc5Y/+lFcA/ibO3kRUFxDOrqGQhlYAgg3BB4EGqfCD5Nimj4RTkyR9FlAvKnhmHfHjnqj2Li3wq4fKrSJNC2ImRbsyEshMkY4m+87yjjluNb5tNjsKmLgBjfjlkilWxysNUdevlzBIoOO23KTYaQcN7um+7MpA/7ix1cVk9qbXEuDlSYZMRHxUKzLvYSsilGtYqxCkdM1jWmwmJEkaOvB1VhfowBH61R2pSlApSlApSlApSlApSlApSqftZtUwYV2X2yMifebQH0v+lBjNs7UM+Kdk1AtDFbiBmILa6As4FjY6AWtxqxx2AyJAjG5MhZtTYZe7w4sSb+gNVfZnCKkys+ojGYC2o3akAeJzZvcT5XMkTPiZL2BiSFAeIDkZvW5Zhw51BM2tssT4fdymwOXUgG2Ulj5iy6+Vcuzs/yVxhZDdbMYTztfMV9x96mp8UoY5DcMqsGQ+0M+VNeo9qxFwfhVbtmEtFh3UfOLKi8gVzqVIvbTvBT4aUFxtnDIwSSRbmJ0db/R7y3J/Dc6+dXNVEWIE2GJ4AqwI4EEAg6f041aQNdRfjYfpVH3SvKh4zaQQlVGZwLkXyhR9aRjoi8fE2NgaCYzAC50HWq1u0MOoiJmI0IhUy2PRivdX1IqsweEbGjPMzmEnQWMYk6FE4rH0Y3duIKjQ6KDDqihUUKo0CgWAHgBQVx223H5NiLfdj/l3l/hXw/aZFtvI50JOVQ0Ld5jeyqVuLm3Wre1QJ1BxUeguscrDQaXMS6dNM1BVT4Yvi8OcSAc6zndGzIgURkC3BnHNvQaVO7MC0BXhklxCDlos8lvhaue0m/b8KPsYn+WOvrsyxyzg/RxM497Zh8GFQde0EzboRxmzzMIlP1QwJdx91Ax87V8bdAhwMqxC1ozGg6FhkQe8ivMCd9iXm4pFeGPxa/zzD1Cp+A17t0Z3w8Q+lKHYfYhBf8AnEfvoI+Bw+XHZBwiwsSD1kb3ewK64nAvh2aXCLmViWkw9wMxPF4SdFc81OjcdDqfnZZvjsWfqjDx+5Gc/wAwq8oMvBHI2HWLdSAzOWxDkBQokYtL7RudDkFgdPKtOBYaV7SqFKUoFKUoPK9pULam148OuaU8dFUasx6KOf6Dnagm15esdJt7F4nTChIU+u1ne3MkHur5a12i7NPbNLNLJJxuZJAOuioyhag1d69rB43BYmO5hSSw5q0jk+Qcst+PGqnF7WxruUkkliWw9vLEfE5ky39x500bjbfaZIAbWZhxF7BfM9dRp4i9q/Otpdo5cTMhnuI1O8WNdL5dVuePGw4Dr0r7g2CXe2busWsQQxa1ySzHQDiQSAeNr8++G2TlxKxcbqjvb6oJYKT4sIxy8qC67N4T2b2LO2p1uFAuQPj7/DSVgGBjxUp0DYiy9CFcAWt52qZsO2d345BYG1gM2pA62CgdTeq+Bcuysx0LHPw4kvcX8dBQdsCq4rEDMWGRZXVlJUqWcKtmHOwY2Nx3tRXba+EkIKe090kTTSQRup1A4OpIvbQhrjoszs/gRG5UcViiB+8xkY39Mo9Ks8fg94tgcrA3VhyOo4XFwQSCOh5caDK9msW27kE+beEuWuuUDMSQdABl18db9NNFsYsQ5JJUtdbgjQKqmwPAXF/U1Xx7AleS8zKEFrZSWY9R3l7o9WNaFVsLCqK/ak0hZYoWVGdXbeMC2UIUByrcXbv8zYW51QS7Mzn5PK28Jmy2y5VyCOOWWRhcl3IOTMxNiwtar3Gn9qw/3Zx8Iz/SomDhP/EpzyWKIjzluG+EKUF6BXteV7QKr8Mc2Jmbkqxx+tmkb4OlWFVuwzmRpP7ySR79QGKIfyKtBw2kf27C/dxFvyx1XSYpohjFi/eyYkJH4NLDDZvwgMx+7U/ag/bsGfDED/tr/pUJ8Hu9p7yY2jkA3PQzhMjBz9FsgOUcDrzFqg0Gz8EsMSRoLKihR6cz4k6+tQIRnxzte4hiWMDo0pLv/Csfvq2rP7Mx6xx4qd/ZM8nDUnJliUKOZJWwHjVHfs7q+Kf62IcDyjVI/wBVNXVZ7s4XhdocRYNJnxCAcFzuS8d+ZUlfzVoaBSlKBSlKBQ0qm27tox2jhsZm4X9lBYks/oGNuimgdoe1EeFXvXeQjuxrxN9Bf6oJ0uayuz8JJNJvMRIXe12vbImt8oHJV5DmRrzqpnUS4pEDM+UZ5WZu88n0Q3IEIdR9Enwq72dc7y9tGuVAsDqSo9WIFuFhblUFmuLIYJFlSNRmLEXso5tfiSeA8CT0q2glbIGU7wEXtpc25qbAMB6X661THDLcrKxIj+exDW0YrqEHh0HQVIixBjj3si/PTHRAfYQaJEh5ADjbmWPG1BdwYpHW8bXGtzzB536HwqLj4t4Mp4d3ML3BBNgPU/pWexG0d1j1RbWmC722iiSxy28SBp4EXqdg9oCZJCDoJLX4eyRax50FTj9mPhwzYcHcm7MpJaxXvGRCNbDgb8RzPCvvZUDZpZ2t3wAut9ALDXoNfC61rTGMgHDQW9OB9+vnUNdiBYwoJFhYDja/AD118DQRtmWGFlbXQSm54iy2ufd51yxMYOFw0ZvY7osObBQCR5cfdUpMOFgmitchXJUXOXMnPqSb2qqwW0leCJr6gMCx+jkBUacfZufWgv8AY4Bedhzly/kjRf1vVpWd7D4kyQOzEkmVyb8bMFYeWhB9a0VUKUpQVu0f3+GP25F98Mh/yioqYjLtJlP9ph4yD9qOSbTzysT+E1I2w1pMMek9vzQzKPiRUHauFZ8UTHbeLFHJHfS7RySXUnkGV2QnlnqDRUqPgcasqB0vY8joVINmVhyYEEEdRUiqIu1MZuoJJPqIzW6lVJA99NmYXdQRx/URF9VUA/GofaQ3jRP7yaFPTeKz+fcVqmY3aKxAZrlmuFRRmdyOIVf1PAcyKCs2uf27BeeIHrur/wCtWuOwKTRmOUXVuI4HTUEEagg2II1BAqilwTz4uLfsUyRyyLHG1ilzGgzyDViQZL2sNBxtc2h2Iv8AeT//ADy//qggQbVfDExYw30Ywz8BMFF8j8lmAHDg2pHMCr7JRtiEhY/uYrvz+dxDlmc68VjZiAebeVX2N7NxzI0cryujcVMhIPMePGvrDdno40VEaUKoCqBNKAANAAA1Qce00TCITxi8mHO9HioFpF9Uv6gVbYecOiupurAMD1BFx8KpNubOQR5FzNJKd1HnkkkClgcz2diO6gdvw251dYXDrGiogsqgKo6ACwHuqjrSlKBSlKDniZwiMx4KCT6C+lYKeZmjml0zFZLNa+g1Y68QzBQvgg62rV9p2PycqDYuyJf7zj+lx61ntqTBYSEsMxVR4RpZ208gg99QZnsrhWLa8by5vHXJrrzs1/KrzYuJBkdfqPe3ijLex+7eqnZONyiTKblJJDa2hvmMY5A3Lg+Rr6dmw80cpJaKU2L2+mOvUkFj438NINq8FsqsTYsWf7ZQBwPDU38lr2ZFfERknuRoQelzca+69Q1nzqutgBc2AIYXym3MjKwv5V1Zi6yKfacM19RYDMtuHI5jx6VoZ51L4OWYfvDIZwelmCoDbjpYepqZ2TcBETgDdz5D2r+Y/U9a79oF/ZyFCgMUTS9gAfAcgOPUvVTs1xHJFmPdCXOhOpuRYAcjYehqDfjkbeQ8enpw99BcmwOo0J5DwUdfH39K5YSZWAyG5sRmtYWFrnwroTyX2RxP++N/9+NHLdgI4XUtcs3UkWHXwH+tYHFWEk0MYPzsoCHwm7r5fJ1Yf6Vr9tbUWFDbodL8zx4c+RPLUDWsptTAN8kXFHMJosz2Nwe6/ADqO85PAFjrUGl2Q6w414VsFdFIAtYNGoFhb7JAv9mtNWNiJbHwso0N252y7pr8eHtJx1PHnpsqoUrylBW9oNIlb6ksD+glS/wJrzE93GQn68c0fqDG4+AepW08GJoXjNu+pXXUXPC45i9tKzsuBMqYa8rhGktlBIkjO6lV41lBvlBDLqC32qCVitorFisuF+dkfvTYdLXAUAb0sSFje2UWY9/ujS16t8DtNJb5D3ltmRgVdL/WU6jz4HleoGyMDGk8u6RVSNY4QFFhexkkPmc8dzxOWunaHDAor6q6yQgSKcrKrSori/1cpNwdKg4dp3kVsMyBMqzDMzE2QyI0UbED2hmk4XGttRxFjgdmrHdiS8je1I3tN4dFUclFgPjVXtiKUR7prYhJbx5e7HKLqSWDDuEgAnULw41Dg7QYiTCO6IEeEOsrvZryRXzBEQ63te5IAzaZqC5hF8bJ4QQj80mIv/KKs6zuD2iVxMzTxupKQgFEklVwpmOZWRTpZhobEG/mbCLtDC18hdspKtaGY5WFrqbJodRp41RZUqsXbynNkSZsps3zbLlNg2ufLyIPrUbaW3XGGeSKGS+S6Ft2BdrZCRvL2uQbWoO2DO+xLy/QizQx+L3G+f0IVB91+tW1RtnYFYYkjTggAueJ6k+JNyfE1JoFKUoFKUoKntI1ogTwDqfcGI+Nqx21tY5baMFyDzN3bysIx+atd2q/crpcbyMEeBNv1IrKbQ/d8OO+LG3s9woPghP/AJqUVuNwZSbQWEsUMw+8VCnz72vpWrxeCTEYQofYQHhrewuxv1y39462qD2hW2FwswUH5tY20vpJGCvpmFvxVZYGfJhEA4lRw+3qvvvc+YHOgw2Hnlgvnc5QWW7ZwpyEq5Nulgf962uzduMzBkOpNrtcghrkn2eGa3Gx1qdsjZAxjSpLfcLI7EAnvu/sr4BbE2tqSOQ182r2baCQCJ7h+AYkXOZVswBAPtA3BHs+lQScbFeLK7FgDmtbLcBX43GnkR9KqbEYUmJXzfRFyTYqWFkPle/ob1ImEO5ZGQxT20D3OdguYGJj7V9RbQ8NBrXDZ+KD4YK+uZCCLai5FgPEroP93o0fZnaEbxlNUfgwbQgC4AudDz151ZY/aCxr3SCeQBuAObMeRPX9TxyuzcJPh3UNZgRcG5GnA3t6+6r/ABEkcOspXMCGOpJuDccTyF9dLdaDzZOyCzCXE6m+ZIyD3TyZr8D0HLidbZfn5GW+URNqHBtw9mTNew0sOfQeJ0qJsnbxbEvvQyiRTLADwZVAVx97QehNd9r49kBdeJGUtoABqfXn/saB07LQ5nLG94o4oeneKI8n+Tjre9aaqTsfAVwcbN7Ul5W6kyEsL/hyj0q6qhXtK8tQDWcm7mI3Y4b+KZR0Eqyh/wCNHP460lZHtVOflETQBS8RQSXYILTMBELm+oIZvBb8yBQXfZ45od5/evJJ6M5yfwBR6V72kH7JKeilh5rYj4iufZbEI2EiETBgiLE1iGs8ahWFxoda97TYpFw7q5AMoMagsFuzgganQAcSeg58KCLtPEsZm3ftIohj6b2fvFvwRqp8ia+sLgVjkkw6+y8CkX5kZo3Y9SRu7moGwMYr4hc0kTs3yhxu3zd/Mi3KngN2AF8M1W+0myYnDPyYyQn/ABEzr/FEB+KoO2wpM2FhPWOPj1yi9Ruy+sDMfpzYh/fPJb4AV99mW/ZVB+i0ifkldR8AK+eya2wUPimb8xLf1oIssmWHHm+oaT3/ACaK39PfUvacfdgiH0pIwfuxfOn/AOsD1qtxBBE6H+0xkMfmMuGLfwK1WxGfGDpFFe32pmsD6LGfzUFlSlDVClKUClKUFR2rcDCszcFaJvdKhrG7SgYYc5SM0iKo48ZpFVT5sw/Kg61pu3OJAw6xc5pES3E2Bztb0W3rVa2FD4zDwDUJ8/IbfVXLGD09p2A8VqDR43Y6vhTByyBFPQqBlPoQKoYcWowsbcdI7jmWAtl4dVHu8K19YnaswQywpckSOVUDRRIoYX/FI4A469BegvOx+FyYRNNWux8bmw+AFfPasWWJuknLoUfp4hfdVhsZAMPEBa27Thw9kcKhdqIi0SW5SofSzD+tBXzwLJEyyqGVgb31AFrAW68G/AKyvZnBmNjHKf3UzRW0J0tlJNtO7Y+Zrb4TC5pFU6hLObG9yDYX697MfSs9tnD7rG4gAfvFhnHLUfNPr5gH1FFW+3pbQlhxuCPAAgD+pqnwezmnlYR5X3ZAcuLQoxGoCqc0zg9SALDwqRt7awGEzkaHd2voLAqePoPzGrrsXg93gYQdGdd6/UtL3zf329KIgYeET3ExYyQSsoYAJlYEhCuX2Rl4jUG5veuPabDCXDKosDLNFEvkzFWI6d0n3VyXH5JMUoOrTFR+XUnw0AH3qnFFMuGj0JEhfhbSONyTp9rKP9mg0sUYVQo4AAAdABYV90pVChpXtArLbRbDJjJDi41bMkLIWi3mt3jIBCmxvkHmR1FamqPtBs1J3ijkUMCsxseF8qgH0JFB8dk5A4nlRSscs2aO4C5kWKKO4HIZkbjape3pMixym9opFZrAk5WDRsbDjYPe3hXTs+wOEgK2tuo9BoB3BpapWMwwkjeNuDqyHyYEH9aDNdl3WSSyqF3G8JHcuXlkkClshOoRWGpv3jVv2mjJwzMvtRFJh5wuslvUKR61B2VL38M9gN7E0b2AA3kdnAsOYtP8a0DoCCDqDoR1B41BR7KmyxYoX0SWZgfsyKJgf4zU/YUeXCwjpFGP4FrI7K3+7xUUcLMd2IgxdFDGPfQZl43uIxxtw9a2ez51aFGT2CoI8Bbn0I5jwoKDBHPiQD/6nEyn/CiWEfzj3Vb7JF2nf60pUHwiVY/5lf31ktkK8k7TK+JVDvXCxovdE8uZR3k1uqK54+2ALZddN2Ue+HtZ7LJMoLjK7ASN3nFh3r3B01IJ50guaUpVClKUClKibVlZYW3X7wjKn320U+QOvpQZXGYn5TjwygmOAOi8LM5IWUj1soPVWqy7MQZ5Z8QQO+27QjmsehI8C17eXhUPAdmJsu6YpFFZVJUl5WA1IzWAUM5ZidSc1uGlarDYZY0VEFlUBQPAVB1rAbwnaE5a/c3x8BkVcunW2T31vqy+2dm2xJYWCzRODf6yhL+9APy0Fn2VB+Rw345f6mvnaOJDYhIjwVTJ4M1wqr8T6kVK2JHlw8Q+wPjrXDtBhLx71fbiBYeIBDMD+UEeKiqO+DhtK9vqxi/W2f8AoRVJ2yw9nw8oGuZ4COolGZb/AI0X31c7JmzKT1y28soH6hqi9sIS2CmKe0i71fOIh9PHuketQYrb0bvhUiB1ZivSwvkvr4yD3V+lxxBVCjQAADwA0FfmGPxahkZGurvEVbiMuYODodLkKK/UXawJPAa+6kGAnwl5WPJsVYePf1v7j7zVzsOPeY2V+UKiLwLyWd/cuQVBEd1gIv3nD36Zw7XPlf4CrzsjhsuGDcTKzzE9RIxKfwZB6UFzSvaVR5SvaUCqzHzqmJhLsFGWYAkgC5MRtrzsD7jVnVVi2T5SBNksYjlz2tcOM1r/AIfcKD57J/8AJQ637nHwubfCreq7YIG57vs55SluGQyvkt4ZbW8LVY0GTnxaRFkd1DRYtHVSwBKYhgSQL3ItNIPwmtZVCzRRSTpiFFpSXVsuYyKyqrJoCWZTpl6MtudpnZuYthIS5u27UMTe+ZRla99b3BvfnQUGytlR/KXikaT2XsomlUHJKxuQH1vFLCenHxq47OKq/KI4yMqTtlAN7B0jk4/edqg9oOzEeIxUZ0RiruWyRuW3ZjUXzgj2XINwQRbTQEWHZXCLHg4gg4oHOgBLP3mJygDiTyqDN4PtUmGknjdXzRKsY9ixMbTbse3e5jMOgF+GmovsdmYbdwoh1KqoJ6tbvH1Nz61SYprriQdAcXh0P4hhAb+hrS0ClKVQpSlArwrXtKBSlKBVB2nPfh56TG3kgq/rO7YnV8UIuLJC7Wvb95px5Gyn30F3gVtEg+yv6Cuk0eZSp4EEe8WqLsWbPhoWHOND/CKmGgz3ZSbTKdDk18SrsD+tWPaGfJhJ2+rFKf4Gqo2LigTDImgd5Y2XoWzPr+JLfirQY/CCWJ4zwdWQ89GBH9aD8rnwO62bG62zMguQDxRkFjrY+yeNfpG3XvhXF7ZwqX8JGVD8GNYBMIz7P3Z+hMI2tpfv5X5aa2PrX6PtDZ6yQNESQCtgRxBWxVh4ggH0qQZTtTKUh4AWuVAOuqkDUdCbW8vI7HBQhI0UCwVVUDpYAVhVmeY4IPbKzoSLWBKAsSPAWFfoFApSvCKo9pSlB5VXFh1lnlZ1DBMsSggEDQO5F+pZR+CrSqbB4XExLkXcPqx3jM6MxYlmZlCkXuTwb3UEnYDfs6A8UzRnzidk/wAtWNQtlYFooyHYMzPJIxAyi8jliFBJNgT1qbQVW2BaTDScMsuQ+UqOgH5zH7hXzh33OKMZ9ifNJH4SC2+T1FpB47yp+OwSyoUe9jY3BsQVYMpB5EMAfSof/BLujSzSybtg6gmNQGAIBO7RSdCRYmxudKD3GG2Lw/is6/CNv8te9n/+XQfVzoL9EdlHwFcMfCZcUihzHu42kBXLmYuShHeUiwHHTiy9K+9iAo00OYsI3BUta9pFEhBsB9Mvy4EVBRzxy7mbEZk3Pyg4krlbeFcPIo0bMRqsKn2edbGsnPs2d1kwcZiWKMxtmbOXaMnOqWFhqyuha/AHS9aXAYsSxq40zAG3NTzU+INwfKgkUpSqFKUoFKUoFeV7SgVm3w/7fI6XN4wp6ZxlNgfulT6+d9JX5/gtn/t874uR4wXYr840Wa/DgQcuXhy7vHjQa3s1GVwkIbjkBPrrb0varOoeyYwsKKoIABAuCNATbjrw61MoModjtHiGjjYZXkGJTkUIPeHiM2X0Nq02HmzLfnwI42I0I9DWZ7b4SYmGTDiUlc4bdXDWbLbhrbT4DpVl2fk9sAS2OVvnFkBDEWdbyAE2yg6ad6gy2JfvY2IaqmISTTTWRkJHpY/Gt/K1lJPIE1+byQ5ztFlOu8drX47nMdens1se0O0LYCSRbd6MZdbfvLAa/iqDPbDT53ArxsJWBtawCMoHxPvrdVktm4a2JwuhAEJ18SpJHxv7q1tB7SlKoV5S1eigUpSgUpSgV4DXtKCm2zn3+H3LBZCZV7yl1yZMzXAZT7Sx86bKRosRKkrB2ltOGy5L2CxMoFzooWPmT369xUgGPizkACGbLc2uxeG9vEKPjXHam0o99AY3DukgVlS7nJKCjZgt8oDFGN7exQSsV3MXE394rxHzUbxPcBL76YBt3iJYr91rToPvEiUDycBv8WpmMwKSgBwdDmBDMjA2IuGQgjQkcedccJsaOOQyKGLkZc7u8jBTqVBcmw0Gg6UE6lKUClKUClKUClKUClKUClKUClKUGB2NDlxGNjkHF5jexsyvrbhxA/WrjYOAGJ2VFHPms0YW4upAViFIuOgHEWqsw21DJtDEFVBFxALmxBQ5Cx01F2b0NaXs+1o2jItupHjtx0vmX+FlqCgixJVIrMhlw7uhXMA0gizREKCSSWUX82HSthDKHUMpuGAIPUEXHwrJ7FnTDs5xI3bGScgFWJs0pZSCBqCDyJ6Va9nMSDvVTMYxIzRsVZRlcK5AzWJs7OOFrAVRdUpSgUpSg5YXDiNFQEkKAASbmw6nnXWlKBSlKBSlKDjicIki5ZUV142ZQwv5GvuOIKLKAAOAAsPcKUoPulKUClKUClKUClKUEaHCZZHfMxz5e6eC5Rbu9OvvqTSlApSlApSlApSlBmouy7R4iSZGRs7M2UgoVLFSe8M1/ZHLmauNn4YhpXaw3jK1gSbEIqHWw5KKUoJlKUoF69F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hQSEBUUDxQVFRQWGBUVFhQXFhYUFxUXFRYVGBUXFBcYHCYgFxojGRkVIC8gIycpLCwsFh4xNTAqNSYsLCoBCQoKDgwNFw8PFCkcFBwpKSkpKSkpLCkpKSkpKSkpKSkpKSksKSkpKSkpKSkpLCwpKSkpKSkpLCkpLCksLCkpKf/AABEIAMYA/gMBIgACEQEDEQH/xAAbAAEAAwEBAQEAAAAAAAAAAAAABAUGAwECB//EAEYQAAIBAgMFBQMJBQYFBQAAAAECAwARBBIhBRMxQVEGImFxgTKRoRQjQlJicoKSsSQzorLBQ1ODwtHwFTRzo/FUY5Oz0v/EABYBAQEBAAAAAAAAAAAAAAAAAAABAv/EABYRAQEBAAAAAAAAAAAAAAAAAAABEf/aAAwDAQACEQMRAD8A/caUpQKUpQKUpQKUpQKUqumx28laGFgGUKZW47sPfKAOBc2Nr6AankCFjSs/sfZqTwZpTI+ZpbZpZDZRI6rYZrA5QNQKmYTEtE26nN7m0Up/tByR7aCQfxDUcwAtKUpQKUpQKUpQKUpQKUpQKUpQKUpQK5YrErGjO5sqi5PgK61W7aOiC17tmy/WMaPIq/mVfdQddk40ypdwAwJDAagcGFjz7pWvjbGMaNFMYBObgeYALMB42B94ql2LtdYA8bB2ykXayqFAjRSWZiBbu3J5X8ReLie0u9xBaMEwQBWOhu4ZlzMoIFwBoPI9aDZRSBlBGoIBB8Dwr2uGz4isMatxCKD5gAGpFApSlApSlApSlApSlBC2xtDcws4F20VF+u7HKi+rEel6p9g4QYefEBmuRFA8sh+k5OIeRz6k+QAHKpS/tGMJP7rDaDo07L3j+BCB5uelQsQ2fHTQj+0XDBv+mu/aS/gRlT/EFQfPZLGzHDKiRxhoxZ1eRlYFu+CVEZsCGuNatsVhZpUKSCDK2hHzje4jKQQbEEai1cttYNlYYnDi8qCzoP7aLiyfeHtKeotzqywWMWWNZIzdWAYHwP6HwoImxHcB4pX3jxEDPbKWVlDKSLnXUi/PLerKqpBlxzdJIVPmYnI/SQe6rWqFKUoFKUoFKUoFKUoFKUoFKUoFZvbW0w8wQXywESOy8TIAcsa9NDdj9pRxNSe0u3twgSPWaTuoLXC8byP9lQCfG3LUjN4IIkTBc12axdiMxYhpCX0te6Lp1ZtTpUEHH7yUooW29bOf/cI73e+yOAHDUHW4trYtiJJFcEhpADmsLlTbucNFsALcRYcxeoeKmgw7wyvKq2BjQE8QQBmIvoOOvK9+daDBWKgqQV8NR42t40HeKYN4HmOldayvbHbRw8mGCqDmfvceAKKvAi9mZWtzyW51qEGmup68Ko+qUpQKUpQKUpQKr9t7SMMRZRmkYrHGv1pHNkB8L6nwBqexA41SYNflOJMxsYoS0cPRn4Sy+nsDyY86Cw2Vs4QxBAbnVmbm7sSzsfNiTVRtArBjhMiNI8kRWQLqyRRG+dRzuWAK2u1hbUWOiNUmxzmabFNwc5Y/+lFcA/ibO3kRUFxDOrqGQhlYAgg3BB4EGqfCD5Nimj4RTkyR9FlAvKnhmHfHjnqj2Li3wq4fKrSJNC2ImRbsyEshMkY4m+87yjjluNb5tNjsKmLgBjfjlkilWxysNUdevlzBIoOO23KTYaQcN7um+7MpA/7ix1cVk9qbXEuDlSYZMRHxUKzLvYSsilGtYqxCkdM1jWmwmJEkaOvB1VhfowBH61R2pSlApSlApSlApSlApSlApSqftZtUwYV2X2yMifebQH0v+lBjNs7UM+Kdk1AtDFbiBmILa6As4FjY6AWtxqxx2AyJAjG5MhZtTYZe7w4sSb+gNVfZnCKkys+ojGYC2o3akAeJzZvcT5XMkTPiZL2BiSFAeIDkZvW5Zhw51BM2tssT4fdymwOXUgG2Ulj5iy6+Vcuzs/yVxhZDdbMYTztfMV9x96mp8UoY5DcMqsGQ+0M+VNeo9qxFwfhVbtmEtFh3UfOLKi8gVzqVIvbTvBT4aUFxtnDIwSSRbmJ0db/R7y3J/Dc6+dXNVEWIE2GJ4AqwI4EEAg6f041aQNdRfjYfpVH3SvKh4zaQQlVGZwLkXyhR9aRjoi8fE2NgaCYzAC50HWq1u0MOoiJmI0IhUy2PRivdX1IqsweEbGjPMzmEnQWMYk6FE4rH0Y3duIKjQ6KDDqihUUKo0CgWAHgBQVx223H5NiLfdj/l3l/hXw/aZFtvI50JOVQ0Ld5jeyqVuLm3Wre1QJ1BxUeguscrDQaXMS6dNM1BVT4Yvi8OcSAc6zndGzIgURkC3BnHNvQaVO7MC0BXhklxCDlos8lvhaue0m/b8KPsYn+WOvrsyxyzg/RxM497Zh8GFQde0EzboRxmzzMIlP1QwJdx91Ax87V8bdAhwMqxC1ozGg6FhkQe8ivMCd9iXm4pFeGPxa/zzD1Cp+A17t0Z3w8Q+lKHYfYhBf8AnEfvoI+Bw+XHZBwiwsSD1kb3ewK64nAvh2aXCLmViWkw9wMxPF4SdFc81OjcdDqfnZZvjsWfqjDx+5Gc/wAwq8oMvBHI2HWLdSAzOWxDkBQokYtL7RudDkFgdPKtOBYaV7SqFKUoFKUoPK9pULam148OuaU8dFUasx6KOf6Dnagm15esdJt7F4nTChIU+u1ne3MkHur5a12i7NPbNLNLJJxuZJAOuioyhag1d69rB43BYmO5hSSw5q0jk+Qcst+PGqnF7WxruUkkliWw9vLEfE5ky39x500bjbfaZIAbWZhxF7BfM9dRp4i9q/Otpdo5cTMhnuI1O8WNdL5dVuePGw4Dr0r7g2CXe2busWsQQxa1ySzHQDiQSAeNr8++G2TlxKxcbqjvb6oJYKT4sIxy8qC67N4T2b2LO2p1uFAuQPj7/DSVgGBjxUp0DYiy9CFcAWt52qZsO2d345BYG1gM2pA62CgdTeq+Bcuysx0LHPw4kvcX8dBQdsCq4rEDMWGRZXVlJUqWcKtmHOwY2Nx3tRXba+EkIKe090kTTSQRup1A4OpIvbQhrjoszs/gRG5UcViiB+8xkY39Mo9Ks8fg94tgcrA3VhyOo4XFwQSCOh5caDK9msW27kE+beEuWuuUDMSQdABl18db9NNFsYsQ5JJUtdbgjQKqmwPAXF/U1Xx7AleS8zKEFrZSWY9R3l7o9WNaFVsLCqK/ak0hZYoWVGdXbeMC2UIUByrcXbv8zYW51QS7Mzn5PK28Jmy2y5VyCOOWWRhcl3IOTMxNiwtar3Gn9qw/3Zx8Iz/SomDhP/EpzyWKIjzluG+EKUF6BXteV7QKr8Mc2Jmbkqxx+tmkb4OlWFVuwzmRpP7ySR79QGKIfyKtBw2kf27C/dxFvyx1XSYpohjFi/eyYkJH4NLDDZvwgMx+7U/ag/bsGfDED/tr/pUJ8Hu9p7yY2jkA3PQzhMjBz9FsgOUcDrzFqg0Gz8EsMSRoLKihR6cz4k6+tQIRnxzte4hiWMDo0pLv/Csfvq2rP7Mx6xx4qd/ZM8nDUnJliUKOZJWwHjVHfs7q+Kf62IcDyjVI/wBVNXVZ7s4XhdocRYNJnxCAcFzuS8d+ZUlfzVoaBSlKBSlKBQ0qm27tox2jhsZm4X9lBYks/oGNuimgdoe1EeFXvXeQjuxrxN9Bf6oJ0uayuz8JJNJvMRIXe12vbImt8oHJV5DmRrzqpnUS4pEDM+UZ5WZu88n0Q3IEIdR9Enwq72dc7y9tGuVAsDqSo9WIFuFhblUFmuLIYJFlSNRmLEXso5tfiSeA8CT0q2glbIGU7wEXtpc25qbAMB6X661THDLcrKxIj+exDW0YrqEHh0HQVIixBjj3si/PTHRAfYQaJEh5ADjbmWPG1BdwYpHW8bXGtzzB536HwqLj4t4Mp4d3ML3BBNgPU/pWexG0d1j1RbWmC722iiSxy28SBp4EXqdg9oCZJCDoJLX4eyRax50FTj9mPhwzYcHcm7MpJaxXvGRCNbDgb8RzPCvvZUDZpZ2t3wAut9ALDXoNfC61rTGMgHDQW9OB9+vnUNdiBYwoJFhYDja/AD118DQRtmWGFlbXQSm54iy2ufd51yxMYOFw0ZvY7osObBQCR5cfdUpMOFgmitchXJUXOXMnPqSb2qqwW0leCJr6gMCx+jkBUacfZufWgv8AY4Bedhzly/kjRf1vVpWd7D4kyQOzEkmVyb8bMFYeWhB9a0VUKUpQVu0f3+GP25F98Mh/yioqYjLtJlP9ph4yD9qOSbTzysT+E1I2w1pMMek9vzQzKPiRUHauFZ8UTHbeLFHJHfS7RySXUnkGV2QnlnqDRUqPgcasqB0vY8joVINmVhyYEEEdRUiqIu1MZuoJJPqIzW6lVJA99NmYXdQRx/URF9VUA/GofaQ3jRP7yaFPTeKz+fcVqmY3aKxAZrlmuFRRmdyOIVf1PAcyKCs2uf27BeeIHrur/wCtWuOwKTRmOUXVuI4HTUEEagg2II1BAqilwTz4uLfsUyRyyLHG1ilzGgzyDViQZL2sNBxtc2h2Iv8AeT//ADy//qggQbVfDExYw30Ywz8BMFF8j8lmAHDg2pHMCr7JRtiEhY/uYrvz+dxDlmc68VjZiAebeVX2N7NxzI0cryujcVMhIPMePGvrDdno40VEaUKoCqBNKAANAAA1Qce00TCITxi8mHO9HioFpF9Uv6gVbYecOiupurAMD1BFx8KpNubOQR5FzNJKd1HnkkkClgcz2diO6gdvw251dYXDrGiogsqgKo6ACwHuqjrSlKBSlKDniZwiMx4KCT6C+lYKeZmjml0zFZLNa+g1Y68QzBQvgg62rV9p2PycqDYuyJf7zj+lx61ntqTBYSEsMxVR4RpZ208gg99QZnsrhWLa8by5vHXJrrzs1/KrzYuJBkdfqPe3ijLex+7eqnZONyiTKblJJDa2hvmMY5A3Lg+Rr6dmw80cpJaKU2L2+mOvUkFj438NINq8FsqsTYsWf7ZQBwPDU38lr2ZFfERknuRoQelzca+69Q1nzqutgBc2AIYXym3MjKwv5V1Zi6yKfacM19RYDMtuHI5jx6VoZ51L4OWYfvDIZwelmCoDbjpYepqZ2TcBETgDdz5D2r+Y/U9a79oF/ZyFCgMUTS9gAfAcgOPUvVTs1xHJFmPdCXOhOpuRYAcjYehqDfjkbeQ8enpw99BcmwOo0J5DwUdfH39K5YSZWAyG5sRmtYWFrnwroTyX2RxP++N/9+NHLdgI4XUtcs3UkWHXwH+tYHFWEk0MYPzsoCHwm7r5fJ1Yf6Vr9tbUWFDbodL8zx4c+RPLUDWsptTAN8kXFHMJosz2Nwe6/ADqO85PAFjrUGl2Q6w414VsFdFIAtYNGoFhb7JAv9mtNWNiJbHwso0N252y7pr8eHtJx1PHnpsqoUrylBW9oNIlb6ksD+glS/wJrzE93GQn68c0fqDG4+AepW08GJoXjNu+pXXUXPC45i9tKzsuBMqYa8rhGktlBIkjO6lV41lBvlBDLqC32qCVitorFisuF+dkfvTYdLXAUAb0sSFje2UWY9/ujS16t8DtNJb5D3ltmRgVdL/WU6jz4HleoGyMDGk8u6RVSNY4QFFhexkkPmc8dzxOWunaHDAor6q6yQgSKcrKrSori/1cpNwdKg4dp3kVsMyBMqzDMzE2QyI0UbED2hmk4XGttRxFjgdmrHdiS8je1I3tN4dFUclFgPjVXtiKUR7prYhJbx5e7HKLqSWDDuEgAnULw41Dg7QYiTCO6IEeEOsrvZryRXzBEQ63te5IAzaZqC5hF8bJ4QQj80mIv/KKs6zuD2iVxMzTxupKQgFEklVwpmOZWRTpZhobEG/mbCLtDC18hdspKtaGY5WFrqbJodRp41RZUqsXbynNkSZsps3zbLlNg2ufLyIPrUbaW3XGGeSKGS+S6Ft2BdrZCRvL2uQbWoO2DO+xLy/QizQx+L3G+f0IVB91+tW1RtnYFYYkjTggAueJ6k+JNyfE1JoFKUoFKUoKntI1ogTwDqfcGI+Nqx21tY5baMFyDzN3bysIx+atd2q/crpcbyMEeBNv1IrKbQ/d8OO+LG3s9woPghP/AJqUVuNwZSbQWEsUMw+8VCnz72vpWrxeCTEYQofYQHhrewuxv1y39462qD2hW2FwswUH5tY20vpJGCvpmFvxVZYGfJhEA4lRw+3qvvvc+YHOgw2Hnlgvnc5QWW7ZwpyEq5Nulgf962uzduMzBkOpNrtcghrkn2eGa3Gx1qdsjZAxjSpLfcLI7EAnvu/sr4BbE2tqSOQ182r2baCQCJ7h+AYkXOZVswBAPtA3BHs+lQScbFeLK7FgDmtbLcBX43GnkR9KqbEYUmJXzfRFyTYqWFkPle/ob1ImEO5ZGQxT20D3OdguYGJj7V9RbQ8NBrXDZ+KD4YK+uZCCLai5FgPEroP93o0fZnaEbxlNUfgwbQgC4AudDz151ZY/aCxr3SCeQBuAObMeRPX9TxyuzcJPh3UNZgRcG5GnA3t6+6r/ABEkcOspXMCGOpJuDccTyF9dLdaDzZOyCzCXE6m+ZIyD3TyZr8D0HLidbZfn5GW+URNqHBtw9mTNew0sOfQeJ0qJsnbxbEvvQyiRTLADwZVAVx97QehNd9r49kBdeJGUtoABqfXn/saB07LQ5nLG94o4oeneKI8n+Tjre9aaqTsfAVwcbN7Ul5W6kyEsL/hyj0q6qhXtK8tQDWcm7mI3Y4b+KZR0Eqyh/wCNHP460lZHtVOflETQBS8RQSXYILTMBELm+oIZvBb8yBQXfZ45od5/evJJ6M5yfwBR6V72kH7JKeilh5rYj4iufZbEI2EiETBgiLE1iGs8ahWFxoda97TYpFw7q5AMoMagsFuzgganQAcSeg58KCLtPEsZm3ftIohj6b2fvFvwRqp8ia+sLgVjkkw6+y8CkX5kZo3Y9SRu7moGwMYr4hc0kTs3yhxu3zd/Mi3KngN2AF8M1W+0myYnDPyYyQn/ABEzr/FEB+KoO2wpM2FhPWOPj1yi9Ruy+sDMfpzYh/fPJb4AV99mW/ZVB+i0ifkldR8AK+eya2wUPimb8xLf1oIssmWHHm+oaT3/ACaK39PfUvacfdgiH0pIwfuxfOn/AOsD1qtxBBE6H+0xkMfmMuGLfwK1WxGfGDpFFe32pmsD6LGfzUFlSlDVClKUClKUFR2rcDCszcFaJvdKhrG7SgYYc5SM0iKo48ZpFVT5sw/Kg61pu3OJAw6xc5pES3E2Bztb0W3rVa2FD4zDwDUJ8/IbfVXLGD09p2A8VqDR43Y6vhTByyBFPQqBlPoQKoYcWowsbcdI7jmWAtl4dVHu8K19YnaswQywpckSOVUDRRIoYX/FI4A469BegvOx+FyYRNNWux8bmw+AFfPasWWJuknLoUfp4hfdVhsZAMPEBa27Thw9kcKhdqIi0SW5SofSzD+tBXzwLJEyyqGVgb31AFrAW68G/AKyvZnBmNjHKf3UzRW0J0tlJNtO7Y+Zrb4TC5pFU6hLObG9yDYX697MfSs9tnD7rG4gAfvFhnHLUfNPr5gH1FFW+3pbQlhxuCPAAgD+pqnwezmnlYR5X3ZAcuLQoxGoCqc0zg9SALDwqRt7awGEzkaHd2voLAqePoPzGrrsXg93gYQdGdd6/UtL3zf329KIgYeET3ExYyQSsoYAJlYEhCuX2Rl4jUG5veuPabDCXDKosDLNFEvkzFWI6d0n3VyXH5JMUoOrTFR+XUnw0AH3qnFFMuGj0JEhfhbSONyTp9rKP9mg0sUYVQo4AAAdABYV90pVChpXtArLbRbDJjJDi41bMkLIWi3mt3jIBCmxvkHmR1FamqPtBs1J3ijkUMCsxseF8qgH0JFB8dk5A4nlRSscs2aO4C5kWKKO4HIZkbjape3pMixym9opFZrAk5WDRsbDjYPe3hXTs+wOEgK2tuo9BoB3BpapWMwwkjeNuDqyHyYEH9aDNdl3WSSyqF3G8JHcuXlkkClshOoRWGpv3jVv2mjJwzMvtRFJh5wuslvUKR61B2VL38M9gN7E0b2AA3kdnAsOYtP8a0DoCCDqDoR1B41BR7KmyxYoX0SWZgfsyKJgf4zU/YUeXCwjpFGP4FrI7K3+7xUUcLMd2IgxdFDGPfQZl43uIxxtw9a2ez51aFGT2CoI8Bbn0I5jwoKDBHPiQD/6nEyn/CiWEfzj3Vb7JF2nf60pUHwiVY/5lf31ktkK8k7TK+JVDvXCxovdE8uZR3k1uqK54+2ALZddN2Ue+HtZ7LJMoLjK7ASN3nFh3r3B01IJ50guaUpVClKUClKibVlZYW3X7wjKn320U+QOvpQZXGYn5TjwygmOAOi8LM5IWUj1soPVWqy7MQZ5Z8QQO+27QjmsehI8C17eXhUPAdmJsu6YpFFZVJUl5WA1IzWAUM5ZidSc1uGlarDYZY0VEFlUBQPAVB1rAbwnaE5a/c3x8BkVcunW2T31vqy+2dm2xJYWCzRODf6yhL+9APy0Fn2VB+Rw345f6mvnaOJDYhIjwVTJ4M1wqr8T6kVK2JHlw8Q+wPjrXDtBhLx71fbiBYeIBDMD+UEeKiqO+DhtK9vqxi/W2f8AoRVJ2yw9nw8oGuZ4COolGZb/AI0X31c7JmzKT1y28soH6hqi9sIS2CmKe0i71fOIh9PHuketQYrb0bvhUiB1ZivSwvkvr4yD3V+lxxBVCjQAADwA0FfmGPxahkZGurvEVbiMuYODodLkKK/UXawJPAa+6kGAnwl5WPJsVYePf1v7j7zVzsOPeY2V+UKiLwLyWd/cuQVBEd1gIv3nD36Zw7XPlf4CrzsjhsuGDcTKzzE9RIxKfwZB6UFzSvaVR5SvaUCqzHzqmJhLsFGWYAkgC5MRtrzsD7jVnVVi2T5SBNksYjlz2tcOM1r/AIfcKD57J/8AJQ637nHwubfCreq7YIG57vs55SluGQyvkt4ZbW8LVY0GTnxaRFkd1DRYtHVSwBKYhgSQL3ItNIPwmtZVCzRRSTpiFFpSXVsuYyKyqrJoCWZTpl6MtudpnZuYthIS5u27UMTe+ZRla99b3BvfnQUGytlR/KXikaT2XsomlUHJKxuQH1vFLCenHxq47OKq/KI4yMqTtlAN7B0jk4/edqg9oOzEeIxUZ0RiruWyRuW3ZjUXzgj2XINwQRbTQEWHZXCLHg4gg4oHOgBLP3mJygDiTyqDN4PtUmGknjdXzRKsY9ixMbTbse3e5jMOgF+GmovsdmYbdwoh1KqoJ6tbvH1Nz61SYprriQdAcXh0P4hhAb+hrS0ClKVQpSlArwrXtKBSlKBVB2nPfh56TG3kgq/rO7YnV8UIuLJC7Wvb95px5Gyn30F3gVtEg+yv6Cuk0eZSp4EEe8WqLsWbPhoWHOND/CKmGgz3ZSbTKdDk18SrsD+tWPaGfJhJ2+rFKf4Gqo2LigTDImgd5Y2XoWzPr+JLfirQY/CCWJ4zwdWQ89GBH9aD8rnwO62bG62zMguQDxRkFjrY+yeNfpG3XvhXF7ZwqX8JGVD8GNYBMIz7P3Z+hMI2tpfv5X5aa2PrX6PtDZ6yQNESQCtgRxBWxVh4ggH0qQZTtTKUh4AWuVAOuqkDUdCbW8vI7HBQhI0UCwVVUDpYAVhVmeY4IPbKzoSLWBKAsSPAWFfoFApSvCKo9pSlB5VXFh1lnlZ1DBMsSggEDQO5F+pZR+CrSqbB4XExLkXcPqx3jM6MxYlmZlCkXuTwb3UEnYDfs6A8UzRnzidk/wAtWNQtlYFooyHYMzPJIxAyi8jliFBJNgT1qbQVW2BaTDScMsuQ+UqOgH5zH7hXzh33OKMZ9ifNJH4SC2+T1FpB47yp+OwSyoUe9jY3BsQVYMpB5EMAfSof/BLujSzSybtg6gmNQGAIBO7RSdCRYmxudKD3GG2Lw/is6/CNv8te9n/+XQfVzoL9EdlHwFcMfCZcUihzHu42kBXLmYuShHeUiwHHTiy9K+9iAo00OYsI3BUta9pFEhBsB9Mvy4EVBRzxy7mbEZk3Pyg4krlbeFcPIo0bMRqsKn2edbGsnPs2d1kwcZiWKMxtmbOXaMnOqWFhqyuha/AHS9aXAYsSxq40zAG3NTzU+INwfKgkUpSqFKUoFKUoFeV7SgVm3w/7fI6XN4wp6ZxlNgfulT6+d9JX5/gtn/t874uR4wXYr840Wa/DgQcuXhy7vHjQa3s1GVwkIbjkBPrrb0varOoeyYwsKKoIABAuCNATbjrw61MoModjtHiGjjYZXkGJTkUIPeHiM2X0Nq02HmzLfnwI42I0I9DWZ7b4SYmGTDiUlc4bdXDWbLbhrbT4DpVl2fk9sAS2OVvnFkBDEWdbyAE2yg6ad6gy2JfvY2IaqmISTTTWRkJHpY/Gt/K1lJPIE1+byQ5ztFlOu8drX47nMdens1se0O0LYCSRbd6MZdbfvLAa/iqDPbDT53ArxsJWBtawCMoHxPvrdVktm4a2JwuhAEJ18SpJHxv7q1tB7SlKoV5S1eigUpSgUpSgV4DXtKCm2zn3+H3LBZCZV7yl1yZMzXAZT7Sx86bKRosRKkrB2ltOGy5L2CxMoFzooWPmT369xUgGPizkACGbLc2uxeG9vEKPjXHam0o99AY3DukgVlS7nJKCjZgt8oDFGN7exQSsV3MXE394rxHzUbxPcBL76YBt3iJYr91rToPvEiUDycBv8WpmMwKSgBwdDmBDMjA2IuGQgjQkcedccJsaOOQyKGLkZc7u8jBTqVBcmw0Gg6UE6lKUClKUClKUClKUClKUClKUClKUGB2NDlxGNjkHF5jexsyvrbhxA/WrjYOAGJ2VFHPms0YW4upAViFIuOgHEWqsw21DJtDEFVBFxALmxBQ5Cx01F2b0NaXs+1o2jItupHjtx0vmX+FlqCgixJVIrMhlw7uhXMA0gizREKCSSWUX82HSthDKHUMpuGAIPUEXHwrJ7FnTDs5xI3bGScgFWJs0pZSCBqCDyJ6Va9nMSDvVTMYxIzRsVZRlcK5AzWJs7OOFrAVRdUpSgUpSg5YXDiNFQEkKAASbmw6nnXWlKBSlKBSlKDjicIki5ZUV142ZQwv5GvuOIKLKAAOAAsPcKUoPulKUClKUClKUClKUEaHCZZHfMxz5e6eC5Rbu9OvvqTSlApSlApSlApSlBmouy7R4iSZGRs7M2UgoVLFSe8M1/ZHLmauNn4YhpXaw3jK1gSbEIqHWw5KKUoJlKUoF69F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kak-narisovat.narod.ru/wp-content/uploads/jivotnye-v-dvije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-22526"/>
            <a:ext cx="7128792" cy="688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1.bp.blogspot.com/-zN8HamYnnZE/UVXW9Bnn6XI/AAAAAAAAP_w/cNdS8ltRaog/s1600/hounds-in-a-kenne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9167391" cy="5832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kak-narisovat.narod.ru/wp-content/uploads/jivotnye-v-dvijenii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0"/>
            <a:ext cx="7346826" cy="710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rtal-1.ru/arxit/images/ris178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2029" y="692696"/>
            <a:ext cx="7144307" cy="574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ortal-1.ru/arxit/images/ris177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0"/>
            <a:ext cx="5102451" cy="5969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xQTEhUUExQWFhUXGR8bGBgYFxoaHBwaHR8cHRwdIR8dICogHyAlHB8gIjEhJikrLi4uHB8zODMuNygtLisBCgoKDg0OGxAQGy0lICY0ODQ4NC8yNDUsLi8wLCw0LDcvLCw3LDQsLDQsLCw0NCwsLCwsLCwsLCwsLCwsLCwsLP/AABEIAOMA3gMBIgACEQEDEQH/xAAcAAACAwEBAQEAAAAAAAAAAAAFBgMEBwIAAQj/xABJEAABAwIEAwUFBAUJBwUBAAABAgMRACEEBRIxBkFREyJhcYEHMpGhsRRCwfAjUtHS4SQzYmNyc4OTwhVDU4KSorIWJZSz8XT/xAAaAQACAwEBAAAAAAAAAAAAAAADBAECBQAG/8QAMxEAAgIBAwIDBwQCAgMBAAAAAQIAAxEEEiExQRMiUQVhcYGRsdEjMqHwweEU8TNCUhX/2gAMAwEAAhEDEQA/AKmV5eoKY/kzCmS00pRWygAAtpJOrTJvzvJr7ni0KSksYdhIA75GHaEbR93bej+W5eV4FCkqBPZN2F4htMi3Pw/bVD7AopUkH3oB8Y+lYGr1FlLgHgH8zb01FVlZY8kS01l7OhBLDBUEoBPYNXUUiSe71mljPsw7FTgaweGWESJWyix35JB25TT6jSggIuQSqfMmI+lZ1m2ZOOY/ENNpUol6ORCbCb9Aoqv0gUDSFnLPvJxzjJxgxe0qAFxiU/ZhmBxOYBt9DC0KQs6CwzEi4jucr08cIYdjEvYxwYfDLZS6W2UFhmB2YSSR3PvaprKszW5gcYXWkaClKkg2ICnG1JJG4FlFQHhWocJ4VeCwjTQOhz33Bada7xF5hMJ6GK3L9YlVHiHv6deYpVQ1lmwQthsta7SFYPClJI/3DVpN/uchypb9qjzOFYBYw+HbWVhGoMtSLFRMaOgj1pxwzJfOogSN+Qm/5ikDjnNGn8zwOEKgUMOJ7cnYqJBIM7wgQfMikvZb3Op35254J7y+oRVOB1lgYbs8CyotMqdUlIcUrDsyFrXP6nJJCfSjWJwTbhR2eFZQlMBavs7cE31CdN9qg4n4paxSkM4dWplD7faLQhalL0nV3AjvBAgfpBuSAnaS55li2UsxNoITA2MbwSDYmmLarAHIsGZVXUkZXiJfE6kJj7PgsKIjVOGbPqIAMUGxOXLcacU3h9Ds91HZMKEQPdCUcyec7GmFBcWvToJJ92JuORIP4WtNWcMosPBKikExMztuQORPKsyrWXlxu+s0GWpEBCxByLI8Y46E4kow7J1fpDhmCZT933bT49OdEsflTbS9LeKaXqISjXhW1JKzYg9mgKF+cEeBvGltpacAICTquEqj3trjz5edKnFWSLwrgxLSmbBbiu2KkgFKeWkQTckDr6xrh3PPb3RajwSTv4i1/sjQyT2zbjp2/QYdKQP1h3SSZER4+tXMpydby0IQ2gCO8teHZIJ/y+V/ClDA5kHEJCD+kERGwJ96xFyb38/TW+A8SA04oq1lUAFO0CQE/wBrUVfGly7+IFdsD+/ePMlSUeIgBP8AftKmK4ebw7K3MQjD6URqWGWtyQBZKLC9zyoDisKkrUtDTSkEAICWWrnfUIRcafMHejnHmDxWKSpplYgjvINwYvYERIiZ/IAcONRiPs2HClJJCbqJ0AJJUZMxaSR6AXoDDehehjkcYJ6ytA836irgjPTpGLJ8qGISO1wWHZKkShaGWdJPKRpPeuDE/Sh+bcKuMoWEpwxO4Uplv3bTHc3/AGmo83xIwyylQIVMEp/Wkjf0+dfTxa7iD2Kk6koIC9I7xAA3UedptG9CW5ipY5GPU8TrafD8ygEH3SphsGCAOxaOlPeV2DQBN9+7XK2UQkhpkieTDXqPd3o2nMEiBGkbBA5x+sec9B41Qx7f8nUUpiHOvKIj4zelza7NkMfrxBLaCCGQfSD8zU0HEqaYQG9YUsKba9wFNgdFrAjc78ql4hx+DWtCMMhtG+v+TNp6Rcoud9rV3lOEQ46Gnng0XESj+1MaVTYSCFgH3gq21A8vwCVEwpKilSkqI3sSAd40kCQYuCDT3i2rUS/SC8JGsATmWMoyh1120KbhRgMYcSRphIOi2997UOl5twocZRO8dgzAHK+j60YTmD2FcSGXJglXZ91Q1aDIM7SBeCORtSzi88fxD4edXCiq4iEhM+6Ei4EcrnmZNMJZ4lPU5ituK7+nGZ9zPNVB4JCWkJGkEBhk9JJ7tzfryFH+LXMI7hAGGkdxxGpwNJT3il0lGoJhUQJgkSPCgOIy1zEuamW1LShIUTF4UqAYF+X16VbxGJeOCLLySOzdb0EiDp0PADoQORo1djeUeso6gsxzDuUZmvAvtoxKinDYplp1lYPdDnYtpIVzHKehCeRJD6vL1KWCk6T97u93xgWPz9KpYPIkYvAsNPoBaLDJBi4PZJ7yTyVc3pPbzrF5S+nC4pxasNP6F4pBSUxYGxVA5pCgU+KYoL0LqcswIAPPHXHpLrY1flBmgY3BnUnSJmRWEZ4+9h8yxAbWUK7ZZncQozJB5QZrdMqzhS/90VIJJ7VshaZJmInVseQO1Yv7WmdOZukTDiG1fFIH+miabR0pusr6N2MiyxmAB7T2W4BvFO4eHwXHXkJebUVFRIVdU7GE6oJtBgdK3HiDBJWhQ5qSUn1EDxr828OP6MZh1gxpeQZ8AofhX6azTCFQkKgRfyq+oq/QKgbufpOoxvGTiLmV8UJaysvuDU4z+hKQJKnRCUJtzUSD6mshyjKe1xzAxff7d8doASCdau8ZH9Lp0NWuIMcy9jihla04UuI1wSUqWBpKwNpNwDHU7VFmSA1icMEkhKIIMmQAvVM7zMmaJ4u0Kh64kNXuyw6ZxNpxmVIbAQylLTaBaPmfEnqaG5rw/pT9pLiQEiQI36DxJ9KrZdhcR2I0uKlULKVix1QpVzebnzN+dWcxccxIGGSlKlNlMW7wAg6pmADsfpXn6qgbXeznOcfWNl2WvCHp1kRWtxs6TFo1TGkkXtv+2KJ8S5Y7iMP/ACR/Q8gJb1OCdROke991Rkd4TXsvZw7altPPDXB1ASlIEbzsIvvFccYvtNpab1ARCgAqLCSFeNwL07RpzpqyzjK+neQXawAdD69ol8M45/LsK8rHMqCULlpUglStelwAyZAUARI5kztTSnG/7ay11TCFIcu2CuwmxURcyNJjzpbzrL/tDbDa3gnDoQdIXBKhadP3lQBOq/Mkimj2e5i0lp1vDhSm2igd5XMhUkCJG1NpqajztOD146YkHT2Bd+RM0xWVqQ2WVoKU4dI7RUALDhuAk8lGRt48qe+Hs7fW+2y4hKUpSZCRo7wTMwTcncjx+NbOOE8HiXe2ghxapVqWSlX9IwOZkn9lOOVMJw7YbHeECw2SIAhPhAFrc+tK36uixWXPHrHXby8oM4x/uRKB7TWkaiJsq3nBv48uZuKnXmbY0BCOyUo6fdAM7xI5GN9j51yw6NUESCdv41edyxpaIXdJNpMR5E3B8RBrK9ntferKjAevYj4RS7amMiJvFHDiHTrKlDTBAFxJMT151XyLLuxSpKySSqyjBt0sNpnfrR3OlFtxtpS5C7JUvnJiCQNxIg8/PcJjHHGlKSoAgCbHceHQ1W9LhX4Z6d/ecxirU7hgmc4xiHEzHeUACLWgzfqNvUVwtDeHUgrOtAJUUFRvJJmNjCp/N6GZhmSnjGruDZIHp5zVnC5G483qn3dtW6ue5NhVqK2GM9RB2MA27PEorfVisSpWm0AKnYaRHzFdrwP2dxCwCQskKI91O2lMnmRqPpVMudkhSm1kGRqB5z0t0M+lEMtxbmLUGBseSRAR4k/CJ3PnTxzYDgZzAbirDtiVeMAR2JaQNSlxB591YIPWRJnwpfRxC72b+HKGtK1pKiEd5OlKAEgnYd0E+M9TRrOsC+w+UPuwhBOkwBKVIUJB9SmfOk8vAuKI5qPry+lM6VDWhQ9R+YPUtuIcd4y5HxY6xZoJQRoBMAmEkkATbmRt96uc4x6nW3dQAIdbkDrpen0obwxgF4nFpaQOhJ30iT3vjHxFGuJOHHMG26XLhbzehQ90pCXt72VsY8efLTVaiikjzCB3cEes1Th5wjC4Ucvs7U+ehuPjerec5MzjGC0+jUhV+hB5KSeRHX/8qjw0+25hMMlJ77bLIULTPZpvB3Hj+NX2c1RKUqIB2tcefWPpQkuWt/OwwfvJ8NmHAmU5RmjuR4r7PiNTuBWtXZrj3FAwpQHXbUgdZHQjfbiUqxeHeQpKkOYcFKkkEEBa7gjexFaTnSMPmGFcad7hMrb1RKVfdWCDBNzImYJ61gea4J9tSmXAshhakwJKUEnvQeQMSPOedGW+t+FIMoUYdRKOAVpdQTsFpJ8pFbJ7WOL1KKMvwslxzT2pQb973WhHM/e8IHMisZEqIAF9hWp+yfKUErxuJWe1USGZBUTMhayQDF5SDy73hUWWCtSTORCxwIxI9nCRk68MkhT93dQ2Lwjug/q6Ro8ZJ51mWSO/aMdggbXbSonmUqknyI39a3rDZqlI7nei0JvJ5ek8/E1hIwikZmlASQS/CUwR76jAvy70elK1alLVyB5hmMtSykAnAJE2ji15a0YfsrLLwQoA8zuknyn0M0kYPNXW8UVtEA9mSSpMyDEb9NJ+JonxTlj2GS2NWlBcQe7J0qCgAuBzAPLoNqHZBim04jUdJCXUpUpURpSRO/qZ8aUvsLkOBg/bpH9HSgZl/cPvwYexreKeJcUmNEKMJCUyBz6nnBmlf2iunGKaUiLJOpFveSLkHmnetMzHNWsSw+nDuoVpHeI8ZgesVmuWYF111whOoBI0xCrE6Qel1Tt0mpbfScBi3Gf+oRXFq+ZQuOPgPfIsvwIGDCXVl06ToTcmUmwB5C8QOXybvZ/hFtpUkNp0rKQtBtpGlRKr95Uq0CD1PhULmT4lxxp1WoIKE6oveNUnwAtbpXsOspeLhUsOTuSQrpf05UN9Q2m89gyDIwLK9imG8WytWIKlJUERHukAAWEVNiMICAsqhRAIiwv09KFPvrcstwlI5bD15etR4bMjrDN1DZJF4uLeX0rFtsRy2zJzzzJ8OxQD6QqFD3Ou58POq+cPHs1aQQOux3m3PlXbmHHuaoVZRjpP7fkfGgD7xK4KzbujpHlSqqSQemILK9ZUzlKn0a1qKyAEd4iyZO3U/Ou8KpU6Vq120pJ3gcvPzrhQQpS0rFwCAUkiCJI25eBmgbuId1FKEFRTuZA+kg/KtQBrVxn6wfQ9JPmiezchCBCYkmQdzEDyij3DOdFZDSiZJhIA38zS024VklwqC9yCCBMCYm1/zMU28OJZd2SA4Ik2CrcxBm0b+IozMEXBGfXEBZyPdKHEvC5ahy512V0STMD4/Sg3D768MpS2zplASZAIsO9PjqHxHKmLi7NnJT3gW0TIO5UAO8f1jf5nxJC+z/O8OtWLRiLJWmUmJkkq1aRFlAmR69Kar/Uy1ZwvHynLYoUBxky3mGGfzdA9wuDVpTGgBCRdQMmdSwBfYzyNkFnh9/si+W1lpI1SEyNI+9/Z8dq1HLitvCBxgJIZbUHHQoA6kjQ53IkpWG9YggysG2mapYXjdgZf9mMNrbZDSis91Y0adSCAZJ30mD8zWqgHczPsGeZnOSY59l3Wy4pCiALGAZMDVNovzpo4h4ldxTCmXgkdk40SUGUqUpDve+HIWpSYKFHulMBN+lqu4Qyy6byVt3J3gPAfjXI2TiUXg8zYciy9BwzCmVhL/YNHUT94tpt5ATyoc+4sEpVpWoFSSSnnceR+F6KZblhdw+ELcA/ZWdRNr6E/ma+4rKFQdS0azNpi/wCI51g6xLSxKp0PUdD/ALm5Q1aqMt17d4Gyt5OtTbiiFrHcBHvAXUPPTy6eRiPHOpDq0qbCklITCoVqOmBrKjfkT61Dj0NkBC0rJSpJBm4WBqBmZsD8+lVc1zRjDKaUs2JghIkiQSJG4mD5+hpVckhUHP47xmutFBez9p6SPiDgHDuNN6Ybd0kJiAFECduYH0NX+FoTl2GRB1gK1Da5cWTPqaz3iTip4YsrZWpCUoKG5ANjGojVMSoTyMAU7cAvFWXs6jPeckncnWTc7/epvUJfXo8u2c4+I6/6iun2HU9OeYx5Y+2gLSCNc73ETe1r70r8UvN/7RwAV/PJxDevqlJWkgK6XMgHlPWiOJeSl1IsZIBAIkXHLyJ+VJftBxDiseHlEJUooIg+7BASJ8AN/Wq+zlBuDkkH09fXMNrlwvHeaf7WwtOGbWlSQhK4WCLnUCAQegPLxB5VizjS1do5HdSoAyYEkWE25Ca2HPUuYvBqaWoK1J7qyLg8ifGedZO65CVIUNlq1De4gH1tE1pLrK72JTqIPS0OjbGPHX7/AJh5vNnexQMO0pKgJIDY0hBBk6QPvbg7mJmrWW5q40tOIWIjSkJQO6EyohJ5eBqjwri0tJKWzdR1K1CDO1+VhYAePWiuIxJW4W0ADUpMgWk6UyT4zSdjhHYAfPvHKq88OsYG+Kn1jSIFik6Zgg7WJsR1HhUb2GJKSok3G56bb8uVU2EKbUtJEQm1hGo9D4QPjRrFYgKQJBBN4rL1WosZgSciGFSL5a1xK2LcQo6NM9DHznlz+VdjBlKdQSQnmZF/nMeFXWMuJQFASem23O9Thaj3Sg+A6EdfL6waW3Yx6Rd7Oy8yplbwWJAPWYIHh8qkxeTtiVmZ84E1zipTY2A2HTpFVXlrUO8ZJF56fh50EA7sg4Et4BbBgteA7xhRCecbqM3mrSMAnYgn9UGbDy3/ACKqgPYdY1IW61uIUgqR0EmCoc7iR48vO8SNqIA1JWCI1AgHfY28oj40+yWkYXkeogGtqRskY+M4xjMEgDvnl4UORKHkp/p9wggH3ZJmes1PmWZkrAAglPvQSfh6RQnNn2x2Cgo9oFiTHWRv0naKa09b4we4ittityvrG7F45ksaXdIVESoC45732ufjSwMK2hQWyEaTNwT6enL1oZxMgKh4LKVQEqRuFfmaPcH55gVYYYPENlFv533+9Mgi2pJ9DtFM6fSeTcG69RBtaEs27ZHk2enDrdSEpcStOlaFGAoLV3TYcpKfKah4s4bS2BbQFJnSbSD7pHQ2NB+IUBlUpUo3sRZUA6kqjltMTaTvFfM2zFzFKQ+6RqKNGrmQgnp4ED0ppELBWDQF7eGzKRFzL+yZf0v6i394AXvETfbnTAqOze0R2faN6Y6Q9v0MRbeg2MyolXaJgwnWoK8CBb4ipciJLL883Gz8nq0FUMwbPMXxxN9ybHFGDwgAE/Z2t/7tPx8qq5w2kkOCUKXYgyJtuD0jkaq4IpOHwpC7pwzOpM7Q2jbwvy5moH3lLGkm0+scxPiLV57V6wm1q35XP0jmnqcnKdYbfwLDjKULKELBjUN52kmByv08TvWa+07BBDAW33ih0al/0bhPpITT9iHZT0Ei0bb/AI0vcaZf2mAcSi6zolJibLCjE/0arpNSbLUO0DHUy/m2EEzI8TmCHGikpJdMBJtAgj12t61o/CJLGWoUpJ1JK5TzkqO/QWF+hpSYLBUhK0FCmiCRGlU9DI9b9KY8nX3QtCoRqCSZsB0PUxy8a0NcQ1ezBAzmaWl0xZ95cE4wMSk5j1OrKwjSQO8pO3gT0J6eFDfaC52gbdAj7h8xJ+lNWOzZhmWw32kGSUwB/Gk/i3Hh5sHTpi8ekD9lD0mTarBcCV1bAUsjHLR+efKMGqHSlXZFQggGdFr779KS8rZQvDidIsbqsVuTO5iyRHmSf1aac4zJBwLTTaArEPsjSY9xvT31k+RgdTS3l7BXl7egSQSQALzqg/toWmUpWSeMt+ZFRFmoAHYfiWkYHs21GQYAMpMiSevO31qhhM0cS4Fp318x46fwqbL8G+W5IUElUBMESoTqttY29Ks5VhUOF3tNWor7pHI6iTP0o3lAbdzHg2+MbOfByUlslU7gg/Wi+GWXDIIukGY6iQPOL+tLv2LQhRQSk31X5Qfpc+lEssWUMNlY02BI8TePMCB6VkXVV7MpKWsVcIsZcpeKXNKjAUNz1ourBiQfHf5z40FwSkOEAjumTznwvv40YaZCAALCTA8Tf6CaTCkjntM6/hvQwfnapKhYxEWFrg78oNCWlo1BJUATuCb3/O9GcS2oQEiYG5jrPSTz360ExTADmtZ89okWA/IrlCk4J4h67GFeEHMhx76G0StUAmJjbx8qWcfhRr7pChyNoFuR6ma54rzBffaVpKVKJbKQRAPI+IHO37JeH8Up1GhaZWkgBR2PSfEc61KqDTXvzn8TOv1HiWbCP73kAe0uE2kgDY2Ek+oNDc7y1bqU9l7wMx/ZIj9tMWMyUoUVa0kJCEk7EFNifKYoBm+KOH1OJMrTFuRggKvtsR8fCmaGJcGvr/EqzAJknrGfhtXZrdQtpOlyNXaJEEQbAEc73rnifIcOMKXG0BDmpMpEhPeXEpEwIkfCgWGxjuJcbSFAcgbAA+PU+H7aL8UYJQQhZUVLHjYlN/d2HPauFt1dihiMekMqJb0+sQM31oKkqPeSTfraR+fGpsixqg3pcQlaTISFAyB1BG16lzwJdUlSTIU4kFPMAaUj4nVV7OMs+yhK1tEDXdO2pJkiCD+rzB5VpeIpRUPU/eL2UZZipyB9SJFm+FVhgziUntG1oiBsFBQMHeJv/wBNcJzUvsuSlIKVt+6OqXe7PMCPmaJJ4rbLCsOrDBwlMoSAAm4gcyRvPXx50tZG2UtPhQIIcakGxHdeq+lDHmwYI/kQBPHHSbHgGB9nw8qCSphqCf7tFCcXjv5Q023YhRSsc5GrXPomQekGo28wKG2A4CkBlrSoBRBR2SN42g78tjNDV4kJxmsQoGCCDYylSJkeEfGsj/j7HsJGepHpDC3cV+Ub3HrWmaA8ZNE4RbwJ1tAEEk8jtv0P06CrTmKKu7piR5+tUOIcX/I8Sg3PZqIM/I/tpDR1kWrk45+s0NSgVT4YmQOPKWskklSjczvNOuEKGkFCRpEzpBUe8QBNyelIzaoM9CDWjcNJZeIWbpiCJM6omDHO3wr0muO1AT0keymUMx/9u3+ZyMtLtitKRuVqPI/UxsKHccZM3hkI7P3HElSfRSfj71NzGWofQuJQpI7qTy5zvcGPSlv2m4MtM4NJUVSHLna/ZmBWfpLi16pn5fKH9pKgQt3nspdcYabdcTJeaSlB5aEiEoH1I8aPcJqDeHfe+604owPFIVHlNvWvuX5Q9icFgS0E2QRqKoKY0psBegmWvKh7C7a8QhtSfHUQv0hHzrrVFoYd88/AH8RFb9gXH94/MbGsQpttCQBfvEn9Y9428STQ3JsHdKrd/v78r/xotmzsIUIExY7R0+V69kmWpVh2AFFBCEmRuZFxPK6p9KzVcCsseMn8zYFoqIOOcSxim0oWlKD3goAAg7kib7eA2vX3GuA/o907Hz86HYvGBDyUuTBVGrcKJOkf90fE0dYbbAJWdKR4X/PlQHBUKcS7umc5zgSLD4VxkhJkiJEEG3W5t0ooMXMEjUUzE7SYvH5tPWgR4rYS9oN0JsSCASrYbxYJ5dbcqKvsIdKVNEgQFd5O4JIkXnl4VWyuxDkjGYkLls/8kJYpSltiIk3I/P8ACgDrWsHSYMxcSY8zt8OVdYrPPsw1rKVCYESAfAUGwWafai4CoAqvAsT5VFdDYL44lVYp5BPuIytLqFCb7T18fC/MeHSgbuKOFISoKSbQrdPhJ/pcj4VfxZXhULJXrm+0Wgz67V7HZmh7DuKWjUAANKgBMQAJ9d/E1pUbhjd5kzENRjd5uDiU8q4hClFL2kNEK1BQBKjI36ix+XShfHXYdgjsAACq4ExFj6XAoXicIhpY1E9iqNCjfTN9KouYnfwNTZiwynsg6sBDix2mghRCLd4wbWvG9gY66w0gS1XBI90z01OR4eAR6/7hlGYMjCJQEHUEJ06NzIO/QiDfnaqWY4rFq0qU4DG0Ec+ewG1MmN4CbSy4Ti0pg93UpOkNwCgE77E3naPUNhFJRhW9UqXYRMC4mdpgdPpVESst+nySe8jV6ixANpxF517swhRAJ1E6SP1fGb35ftppc46ZWyWsWjtAveABAjdMzChYC4j0ukZuFBSQTK9Rt4HSofEEVy9kb6mFYrRDaYBJtJJ02HO9NNpqn2mz5duYRHbrOMLiwhZUSQNEJ5mARA2E2G9qO4fGIdZcUmdWtoKGwsl6CI/O1KTYKiEgSdgAL7zTjgwgZdCSC4HkBRAiAQ8QD4ijMArg95dS20jtNIwjSV4ZkE3DLWg/qqDaR5+HkaUM8SNQUiUrUVawN0rBvt1mRHK9EF5icJ9nUsEsvMtE89KuzRcfiPL154oYhTeJbIIcIQqwIMiyvUWnyrO8IhiOoJJg1tIaRnNnFoKwlBVEEFJMxurcDxv1qtm3bnDPktICChXeCpMRPyHKvOw2UgDSCCSN7fd9SKs5jmJXhH0kd0MKCZ5c/KYHTnQV/eOB1/zDNfsXAPWZOTaK0X2WOQziCU6glSSABJNjIHnArOK0H2UY0J7Zsj3iCPgaf9pKTp2AGen3k6ZwtgJOI8ZbmCEtqWpshSU3MQVDb0E1nfHearfZYC5JZUpMxaFBJHr3Tbwp/wAJiirCNwi6m0oUYj+idPU7kcqzvijGkYdLASkBS9cgXskWPqo1l+za8Wk45zG9XqEcYE0vgfHFGW4RaTB0kGY2StQIvtMb0q5Oyl7OHgLJLqnbbXhR87kj1q5w0QvJ2UqWlMFzeNtZkzNgNU0F4NVGZE7HSoiPFM/Q0QoV8dgfWKFx5Rj5x0zdpJBST3+yUbTAIER8SD6VZyxKUtNpBuGkW8xvVDNlgtvLUdm1d4i4HP1q22iVd2/cSkegn0rHYbqgP7/eZpC0MATBnErYJYgDV2qT6JlUf9QTUOc5rCdO4SYWZvMGwjxmT4Gps9WtpbQhJWQoJF4CoAB8hNW2cA0lgIUdRPvk7knvFQPn9aPWypWhbn0+vJlmtJ3FJnbiUmRBjmJAP0rQ8uedOHDyF62ygABRCiEokFJMciD6zQnH5Yy40lthpIeUre8BPNSlTbwEGZ2tIG4TGYjAJcZW3Lawe6Z0E7a0nn49a0XIvrAXr6GYYdqWYnvGTMc0aUhMJK9RAIjYK3vSTmOUls6gNCQZSSu4mYE7z+yj/s6wiMQh4OPqDiFAJbJEBJFimbm4IIG1us1YznLWVvBl90NlIlDhjSZ2JBiQTykedBrxp7jUO3WPtYtteTPuEXrYR241EISCSTeTEmecXNU8RhgtCrgDvQOViQPWpM2UvDLQ24pC9aSErb90hQImCbRX3LcYl1CjosmRv/SUZ28QPTxrjWUHiD1+Ustm4kfKKOIUt0hGmxTOkX3/ACaFY3DFpJbUkySChR6cxRpgqD6gj3kL0C15CiAfM/jVzj5txCEdshAVNlpm/UdPStZbWFirxz9ZnLWNrEDp7uIBGFFibgGJ6cvwq7j2P0bfZuKCo7ydR0iefgTewqBD4bgKTqBSlRHXn9ZotxPj8O8hC2DC/vp0lPK3KCZ5j8RRjZ+oowcevYfGUWsHknp/MXHllK2goydcqJvO1557mnfL+OGBhyxi2y+0BpTogEpiyVBRG22oXEDfekPM3IUg9E2mqjbconmFAehH8PnU3aVL8bxnEYDlcgQrwzm6GMTrWn9EsFKgL6UkyIm5ggeMTRDCqbP2stElsvNlJIixDx2PTalRxN6YOHh+ge/vGv8AxeogrAff36Su8lds2BzCIcy9rtEa0jDIMc5DSSIPI0hZky9hoYWZaJ1JN9Mxy6ETt+EVpWX4NxeFw4RMKw7Mx07NFv40Q4p4VS9gFNpJ7VCQtCjclaR/qAKTHWlE3M5AHT+8QJXAzErhRRewykuALU2opk8we8L+AJEf0arcT4U9g6EoVp7Ndv8AlNRezPEH7Y40CYeTI6akX28QVVofGGXpRluLIHe7Bw9L6TNCOjZ7t4OBJSwDgrmfmEinj2YQFOLidJHzCqTHD3R5U7eyphS1PhNoCD1/XrSZS42r1g72xWSf7zH3IHv0DQ1IASJlwwmbgCRECb+lZrxWg6GyeSlJ+VObOFUpK0AGULVM3jvH50m8WCClPRZ5RyBrMo0r02EnoZZLxa2PSGuCoSwjVJklMHYAOGR5Gb+ddNLDecahYLuP+kj8DX3hpBOBQRulaifCFn96agzZhSHsO6bK1KSfiY/1VzaZi1jY4IxJF4B2y5mmNeAcR2h0wsQQD3Qm0EiwidvGpcPh3lrwryVkNiFLA3lQQQDyibf/ALUWbTqdKhBCCCPHQoT8RRfhXBKWwpCd9KOZ3IBPzoiaZ2RQoAOOePrBjUBSS2SJ94lx6Q+wVQo6XL7d4aI2orgMOHDBggJBuY3+dr7eFI/E+EW0/h0ECVhYSJkXA6bG49aYuFMQdCXFKKSkEATPhtz2+dLN7MFe1c5x/MOfaLbDjyg+kDcSv4jCuuBtwBDhlEpTsAmQCRqN5HwoTm2YYt1KVPkwJCZAHnYfCnDNsxStaVA6lBK7H7vukHzkWqrj8GheDClKCVaAZIJuBMW2JNo3vTaVhedozE2u3AZgDhxnEMF1QbgqAA1CSCLzG1L2KxK3HHlLmbkiSYgj6bQIHQU6ZXigjDrTKu3UNIMTY2meRA/De9BMhy0tKe7QFQUSkn7pAIPPnNNV0BiWIwZIv4OT0ghOoNNESIK/w+k0y8IOJu0tWkCLxMkxM9Lzc0PcyxIKNwiFqPQW/aKuMZMAsaCQgzJ5jkPqKi3Rm5dnrJXWJWd0t59lDjWLWtie6gOq6pkkeuxqtxjxD22D7NSP0hUnvcrXJ8NtvGocnecaxTgE6gkCQbwf2yN6H8SoPZrBABSdVhy2/wBQ+NJJpNtiiwZK9D+Y2NUOfD4DdpQxjoUGilOk6IMmZMAz4DeqbKhEAQqDPiBXD750JG0J39K4y/EBJOoA92BM7m37afRMDEo2SJcbAU42VbdnP1rp5YJIKQLzA8PD41Uw2JunqlJT512XNRJO53+NXVsHEIf2ys+n9ILbiaN5LHYvxv2jU9PdeoG+qVgzvRnIv5p/n+ka/wDF6uPJlRP0RwwkDB4Xxw7Rv/dooyyRABiIrOMpzRTKcOv3oYaTBvCA2iQL2/b60wL4mK/c0pBE9THXwtSv/LTkHtB7DniZTgMenB5kytR0oRiChUnZB1NqJ8gok+VbHx3ikIy/FBRHew7kDeZQfzNYTxyntHnFgWU45A8ZtTdnz5OXrgwOw36ynb4WAqG1OwDHcyyJu+Ux5RrV/YC3LmKMSQluPiusoUK0/wBhWPS27iQr7yEEehV+2m9wXk9JzglcCPXDzQOYZg0oJPeCr3g72/67+QrNvaq2EYtxKdgtP/1oJ+taFlGMSnN8SuRpWmAdSYkJaPM+nxrMvaji9eKdINi8r/tCUbjcd2q71ZcA94KtCH3Yjf7NcAHsCRPvKcA9fz9arcT4YHLkvffDqRa3Ign1N/WmD2OpS3l3arsnWs8pgGPjaqXHDo/2a6kJUArEBSZiw17fMVd3UJt90F4J8Qt75Wxa5ZzApGrVh0rkDbX2kfKPnR7hLCmHg3yUhJNraUAH5g0sZcQcHmMyCcO0E+IAVI9dJo9g89Zy9WJecS4tpXZ6Qkfevq96BYqufLe1dXZ0Mh6MgiUuIstK8xwY0lQQkyP7esAnoO4eW9T5HlauwSkJJOmZHOb7etWcu4naxOJbfAU22SB3k3++eUzv43mjbPFWGwjDXbapPvaUk6ZlRmbwnaajchbMg0tgLF/H8Muue4AITdJsb7fMVx/6YWlCu1SpUmUpQNXPc9ImncZ6yuD2qQDtCTccuteObs/rBR6x/CuFlGclv5lTprR0BiHg+EnASrRJI7okCCes3kdI9auYzhpaGR1B2IJuTG48SOW9Nis8b8fQCoV5o1pO4tO0/hvRhfT0DCDbTW9SDM8x+C7OAR3ez0kEH7xuPz1q1l+XyAEmZi+4mxj5RFPBxTKgoEiCQfSE/sqVbjBgAoF7RAIMG9T4qdmGYP8A4z9wcTLkM/8Au2IbSCO4CBH6ukWjrM1H7SspQ1hG17OKUJB+cfETR/GBBz/uEFS8IY6doJjb+imhPtezBxWGaQuLLuAkgAxuCdzvb5UobCWCzQWsBszPMwY0MtX99E+tCm/eHnRMgqQzYkiwHXaw9a+5gwplUONgatpifE2PXrRBCg4OIKCr1dW5EdSOXLpVFIog1hdQJJ0qTuD1FQ2OsJnEorXqImmDIEww/wD3jX0eoLiWgkJIMz9bUbyBB+zvKOxdbE+Ol6uzIzNeGULVhsM42NU4ZkFI3/m0knx6RRDAZGns4d7qyZkbgdI2n0qfhnEpRhmJBJLDUAcz2aKvY13UCr3fr8a81qXUs2PWMInOZkntGwaWlKSk89XxSPxJolnmACMjS9rkqZaAHLv6QfkT8KD+0bHypKYvEyd4n6WqTOcz1ZC2gwO+huOujV9QAfStCpMpXu9YFSNzTOnRZP56U5+yVz+UOpIJ1N8jeQRakp00zeze+Ljq2r5Qfwp3Vj9B/hLV/vE1JGW/pi6e6g+8mJtAFj8DtWbe0XBacSIEIUpakeI7prTPtRB3386zz2iYhTmIEDuob0gxAkmVfAEViezLrGu56YjmoqRV4POY3eyxWrL9Cp0ofV6iEn6k1f8AaEyj7EshJkKbg9O+maBeynFjsXWR72rWkE7pVbltBFx603Z20lxpTSxAV03EHcTbcUDVX2V63zHy5H0l1rVqOOsG5NgT9lUAhS1upSnaAExY+PP40D9pubMhbeFgkoH6TT3SFEJ0g8jsFEf2afeFnEstKClKKUyq97bkCB8qwXPsUtTzrjp/SLcWVAmSlWoyPTb0rd9mqtzGwtkD/r7RC8FMLjBmvcOZJLDEaShIKkrUO8Co6lG8mQeXneqHtGUhpAdcPfX3RCZuLwPCJBPiKO8DY/TlmF1EqUUmCST9428IBilP2srBVgtaApCluShJ0kpSG7auW5oQ1Nduo8Edv8SPDsUeK074Sz/tcMlKGz+jsQIBAklP3SdOna8QI5U0M49ShAw6zPPuf6iDSs3niTmGAxCWghgtBpy3uhZKYV1CFFKgdoPK9aTnDDOko1JSeiYn1jap1VYr8x4z75FLl+RAWJ7NEFVz5zXbGYW7oASOazagHEGEQLNrlfO5Mcr0BU6tP3tQ6gkR86zOQfLHkpexc5jTkuYsdgA4Vam3NHiQ1CBfmFaZPWasYjibCyO45YzZKb2O9qz3D4sBbidcAqCrzzEH5pqd9tBNlG+1zejWDz5JMJTpiVOZFxNnKFZm3iGgQEtCykiyoWIIBI50A4hzB5xuHFrKSrWlJUSkSTsCTA3gUfVw4tzvagF7JBuTfrMeVUuL8gWwxrUARqCSZkyfD0p2rVV71UHnpBPpcIxPbkQFgF6Esr6L1fAj9lGOO8SH1taEFISkwT7ykq7yVHkDA2Fqp5XgtbCVA3BiPCaIY7ItX2chdnFpb3M2BBImLAJiPKmDqVDYJiw0hJ3D0+8DZXlZU0HkgqUFE6f6KQO96KNRLEXUd/maeGMtbYCmkqWZSQSAPvG8egjnvVBzhtpTaiNYUhMpBUDO5vYWpYa1Cck8do3Z7PtCAqPjEh1I0A85ozw+P5O9/ba+j1B8UO6DHP0/hRrIVSw7/ba+j1aIiG3HBmw8P41otNJ1gLSy1IO5htOw50bduiRNxYqAAHjSfkOUCEOrUn+bbUk3Gn9Eju23636+FHsNmpQUpjUgmI1D5E/SsC/TKLDu7mH3bh+mcn+5gjH8KsLIKtayCYgqN1RMX8KzDisOtNhhaVJQXVONhaNKtMRO+0kgetbwtwGQlIB8eQ6T+d6w/wBpDL6sWt11KgiyW1RI0Da4sLyY8aJ7Nv3WFGOcf3iUtrC4Yd4oT1pl9nOObaxzZdnSvuSD7pVAB8psfAzyoG3hQRYwfz8KiU1FiRPnW04V1KnvAhvSfprNOH21EFJ7Mje8g+nKkPi3g1bkBJWALhSUkj1H42qPJvassoQl9oQkAa0zCiLSbGCd+lM54/SQOyEKN9SiDbwAt6z6VkvQKTuXg+4QgsZmCHvMzy7I32CotuJ1jZffT6ETcc4INXW+IsSwdLxD/U6NJHkoWPqJpsZxX2twlRTvKtMavjsKFY5KC6UsaimYJUQd+YgCR4n+NVy15O9cj3y+DUfO2PTEYcixbeKTqbPc++CQlUdFAGQaybjHC9jiXgANPaqgkSNQMkfAg+ShWp5Dkqmlawhwki5PTe8n5Vm/tCP/ALi4DZKlNqKencSJ8JH1ons79K90T9pE64l1BbqI+cF4gvYPDpCFJLTcEkWVJMED08qE+0fCLfxmCaSrQezUZI2IMk+MxU+Hxrww+FGGCoSlYNk6e4AVTqtAHMRPnSn7Q81cecYUoJBSgpOgneSSeoBBFp5Guq0zDVGwcZzJ8fdWKzziNWC4fddZQyFoDYVLi7krEDujoN/+o9BTS4tSZk65VYgRAJtN/wAKSPZDiIGJ1qKQdGmEyJ70+sRWgIUopUQFKlPdKgABOxIBM3oOqFlt3htgqIOrZSpKcZifx8FFpSmFaC172hWkKTNyobavHoKB8I4VxCVKe1HkEG8T3pPOTqn1FFeKnShh5SohSFIkAxqVYW5dJ8RWZNvute6pSZvbY9D0NNVo19JUEdYZGWtwxE0XGjBiCtK0z94a9PqdhU2DcaQsJSpQRN0mDf6gUoZfm6ngpkpTKkkFV9ovbrF96ZDh0qQCCdRGyUqKvWBHxpWzTlBtYnP1mpTcjH3fYw5iMO3/ADqlqKBcJmCTyAP5PjVX2jKScvCtUlbiNPemdyflSopTiiQCbWg/xqHOFKcbSFQCk22HnYelVp0pW1GLdDD6ihmqO3mWuHHmRh0KWVJWkqAgSFXMTyEVWxL621ocBlKXAsIJMSZHpvVPLRCChQtNvxq7m+NR2CkIQRIA1GJ3Bp0ri3jnJ/iBWojTHPBx9ozZJi1P63FoCZIAAJ5D6fjPSuM4zXs21Fgo17d7aLyQYAkGKrYbEDD4dkq7xWidPMcwfKDQJtsLWparSSdIsL0mlKmwuR5R0+UYa3ZQFPeL+JHdHMzvRfh7+Ye/ttfR6h+bs6DHjI8jRTIiPs7sfrtfR6ttTkAzzzoQxhsuYpt3UwtOkoaKklQj+abFwqx896bcBiiod506usmxBvpiAB5RSHmLydSwVhICGlKBNyeybAgc6KcLcQsKcLZGgADQVGAqN/LwkmszWI5BYDOOY/SKiACeTxNSwagdzIifhztX3EMoIPdJkXCkkD11CKFYLFpeSS0pC43AVt8B86lwz7rSSlZlERtMfjWMuoRmIuXB/mVu0LKN1Z+UVuJuHGE90hCZ2IgR8IpEd4VcOooKFhPJKwD4WMfGtkzNTakEKgym1pgxY1nvEqG2UhUuTyASL/8AN0862KNQ+7Yv5mKlZRsg8GLwaKAG9EcySfwBNd4DFpuFgT1V3QPC5FOGQ5ThMQ2FJcVqPvJXA+E8vnQ3NeD+zWOzUb7HTqEfKD51I1dTOa34M2K96oGIB/mdZJxAptZCQ26giFoUtJseYJJjnseflVrB5xg2nVlHcGwkyE9QDuBvz6eQUcbkjrZmZP8AZ/IqHDJKlpQCrtJ2MC/SNvStKoDZhTkRDU4dtxHM2fLcYP8AduWPU2/Gs09qGpWYDSO8WkxpuT7w6dKZeCsU7hXoxqFJZVsQCohWw2V7vhBO0VR9oOJw/wDtnDLC4ZDaNSoIHvOdbxtPrVEq2HdKBszRuD8lGHZbacIJDYKhMpCu7r33vF/CpuL+EmcbhltqShtaRKHBHcIvJMDuxMjoT0mlw8RBH2gJWFqSwspIIUJAn3hY/wAKJniIFxtmRpdw5XFu7uZ+Ej0q1P7eesqx5zM+4SbCcE8E6ljtjCkpkGAAk+Ej61XY4tzBnSErQG0kgIKUGQCZSZ74+I8KMez7FNDLyhwCCpQUCRKv+Xcjx6g13gOG2HQWkpXCFSkOA7HkkqsY6VnCwi18jvDvXhA2Yr8T8SKfa0KCQkqClaRBtsnynw5CpCjAqwwSw6vtkhIKSFJlUgKUO9tJKo+VMOd8F6WV6UqiOgI87GBG+1Z9icmxLUkNkj9ZIn6XotWwgKCVIOfTMKpYjccHtGbA5fhWsfhlNOLWkkpOu/f0mCDEXPLqRT67lYxCVd9QI91IUUIMSTZMRtvesTRhH094IWkpOqYUCCOfp1pgwXtCxLaYhCj+tB9ZAPPwihanS3WFTW+cdZdWVSQwxL2MwSionSpImAFq1qkbx4UJXIUQohKR1g/SauYXjJ4KK1MNLEXhChbzuPWg+I4gClKJZbIJmCnb1BFErquzhhHKdUqDJMvOZi0LAHzCRHwNcZgyFsKWgyPKNjeqykYdyCmUHpqkfQR5Xo2pxsMhpAIVsegHMmLkGuYbCNoOcx2qw2qysRgj5wdji4UJWsyYAG1hFhAob9sUnl8alxSXSowJjpeosQ6qO8mPT9tFQfCL6lxnHPEHYzEKWqVmTRzIEwy+P6xr/wAXqCKbkTIBo3kKIYe/vGvo9Tgx0mOynJMgz/DleJhIklDUf5TddP5CtlQ1EXE2mwPWQIp3Z4ZK1JdTGpbLWk7wS0jlBmCPDzFcYLhIuoWntgpUFKilQVEGINyREQfKk7dRtPPAh6X06+Ytk/5iplmbAOBLZWmYCSDpPjsb/Kn3C5wrRKkrcIm6j8d5j50p4zhPslBSStYTeUoMeciYHzolgnHnIbCTp5KCSkQOcmxHlSWqrS3G0TUrsIrLWMMduYcGYh8p0pKI94ePiYgDx8aA8dYwgBvtEwRJSlEqttKrgCdgK7zZ/HIBS0lJSPvAhavMAwB8D9aW8PhXSshySsmSFe9J68/jRtMi1r5cfDv9ZkeC99viPjEKcPZmrDQpSkLSoe6JCkxNj3YnwmmU8aNqBCWXlqAkXSlI8TpJJ8rTQJvKXEgIU0QZPf3B8eg+JO/lUOKZLMDmdhIuOviK59Olj7yozGGsREwG+U0RtzC4hsEKQVlI1pOpSQqLidPWYMetZvxHwu61ie0wqVgb6gdQSrwN1R5irWBzdxoWVo8EgkEdCCIo7l+fIeXCkpa5aUrCT599RF+gow3UDgcREnceItYbF4kkIxSl2FlAQoG95tPS9GM5y7B9kFlxTqwm2paSesQRIAPKu81w6nFpb0LWfeELEBIInvJIgXAuRuKF43hRAJK16Z2C1Ff15etMrehAyRAlCCciLCcSGVK0T3klJiDZW4g22tPiaNYDiVwLwqxp1YdBSCd1SVb72AP1oRmXDzrZlCe0T1bSbf8AKRPqLUJS8pP8d6KHVuVlzXjrGTAY/sdMBKovJPM32iDTXguMf6saosqTY+IHL1rPms27ukoT433+NQ4vEBdwNKhzBG3oaTs0yu2SIdLiBhsETYW+Ok9mO0a73OCrSfSSfwoEOKUA95APT3h9ZNZs3jHU7LWPU1YZxuIQUrlXVJUkQfUi9DbQq58/P8Q6X1Vj9NcE/SagM/YU2YSpMjm3qHjYXNqWM2ybCOAqbUQs3lJEHzRy+VfcDxLiymVBtJGx7Fsk/wDaa4xOPUpfaLUCswO60EeQOlImqnSVUHNDHMINWLOLgCPpBDXDS5lBJPLuGPW/4VSxuVrQohbRP9JEwfiDTFh+KFJOmZ8gJn6/Or3/AKhBG5B6lKh9J+Nd42oU8gGW26ZhgcGJWFwKXCQkqSRcyJAHjEH5Vy6x2REOX6pJtTO9nzcE91SuR0zf4Cq/21LiZLSZ6gAfQz8qN41meV4lDSijg8yHLeIC2kJcGsDmFEKPmSDVPN83Do7qdI8SDX3MVIKe7pKp2lX42oU4mU8pnbwqyVIW345lWvdV2yfBNBe60p85J/PrTFg2EoYdCVlf6Rr7sD3XtrmaVEak3FqYMjWSw8VA/wA41e97PUxjmLmzy4MJvcS4hC1Bp06EstIsElIBbSN4gGZE2NvCrOW5WxoSpKwl39cLTAPMd4wYG/O/Sl7LnPshfS4hDhcZCQCbDXocCoU2oKItvEX8DTbgUOPsq7DCsISsGyikpUokLACOxixCRJ+6mJBhQBbSG5DYhK9SKF5QQg3iUIs66ws/dIWDymT3oE9QKsKzjDoJ7QnUPuhbe8cyTIA6RQv/AGYpKhODwqBqkpcLd+6hIAljULpJPXWrYwR9fQhsE4nDs95vQlctOL1iEg/pGxJjnC4hEJHe1LDTqT+/MAz1WNkLj4GE8PmrAlYdb72yS4ghI+U/LyrvJksrU4pK2tRuRrB0i1wN9+fj0pJxecsair7IzrCnVatSFSXdUagpjSoNk90EWgUc4fGkpdXhmknsVpIT2Y1rIbCdSQhISJQVG5PfMdKH/wDnqoJDf4jZsZsDbHNtxgQoq1Rt09AKnxnZYhBQtuE8iruETzBIsaSM4zRplTbamtLhGpSREXumIHrvzqriOJQffCh8/wAaMNIGG4k590UNm1sDGJV4r4TxGHAWhfatlR2FwOUkWNukeXRVfWN9KB4IUqfrTllC0OL7XQHk80rcFv8Almx8xU3EmAwr6ZbZLTomCkJCfDVpmR6TR6rGLBDn44lmwq5iflmausrDjBUhQkWUSCD4GaMN8ROOLBe0g/rKXN/X3R6RQTFsLZMFSTP6pP8AqAocWio2kmm7KKsbiMmLqztwJr+S59hQglbzWsfd1zPlpBmgPFDjGNcSrQUlKSNSFSFc7jQDadyKztbZSbkTRPAYlubuLR1t+7+yk00aK29TiGex8YMNp4X1ArbEwLgpn6AilvGsaTBQU/IfSmhziAFvs0uPGLDvdkkjySNSvWhP20K7sJVP6wn8RTSLYFJaL7uZRwWPSiQoFXTwrhzGNk/zenxB/DamJrhMOJKtejoEgqE+sR8aEYjhTFJP82Ff2VJPymflSy3UMxweZoY1ArGRx8JDhn2x/vCkeLd/kY+lFsNimVwFOqUkHbRE9N1CL+Bpaewyk7pI9DUVxRDUrdDFiTG3HKaAmTHKf4E0FfzVWyFGD4D6xNDi8rYkkdJr4VVCUhevMrkzrtjvufG9EcBmwR77YXfqRbyG9C4okrHMFQP2c25Byxjae78Tz3ohRW4MuLGHQwivHMuK1KBZG0JOoeZt+FcKwjTh7r6L/rDT9aot5qIXqSStZlawqCRewtCfIWqB9bOjuIcC5F1LSUxzsEgztz61UVKOkhrHbPMYGuEHUlLiVNKghQClaQQL+RB86LY7HvusrDyWkhLjelLSdIHde5fjSClClbAmPWmLJgrsnyskqLjUkmT7r25rgrZ5P8SnhnAJ7Sw1jlLQgrS0o6EiVMtEwEgCSUSbAVew3EuIaENqQgDoyz+5Xq9RMSSM9Z9d4mxLnvrSqP6pr9yqi8WSZKGSepYZP1RXq9UYEgADpPgxX9Wz/wDHZ/cqy3xA+gAJLYA2HYMwP+yvV6pliZC7j1KUVKS0pRuVFhoknzKK5VipMlDJPiwyf9Fer1dIn1rHFBlKGQeoYZn46KnTnTo2KB/hNfu16vVxE6cO5s4qyg2rzZaP1RUIxcXDbE//AM7P7ler1d2xOHB4nb2ZrcjWllWnacOzaf8AkqPtx/w2P8hn9yvV6oHEkz3b/wBWx/kM/uV0nFkbIZH+Az+5Xq9VsmVlkcR4hOykD/Ba/cr4ribEHdTZ/wABn9yvV6g+FX/8j6QniP6mcrzp1Xvdkf8AAZ/cqBWJndtk/wCAz+5Xq9V1UDoJUkmfO2H/AA2P8hn9yvfaP6tj/wCOz+5Xq9VpE6OLJsUMx/cM/uVz2w/4bH+Qz+5Xq9XSBPdsP+Gx/kM/uV7th/w2P8hn9yvV6ukz79p/q2f8hn9yqWb5gtLcJCEAqBOhptMkBUXSkHmfjX2vV0n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QTEhUUExQWFhUXGR8bGBgYFxoaHBwaHR8cHRwdIR8dICogHyAlHB8gIjEhJikrLi4uHB8zODMuNygtLisBCgoKDg0OGxAQGy0lICY0ODQ4NC8yNDUsLi8wLCw0LDcvLCw3LDQsLDQsLCw0NCwsLCwsLCwsLCwsLCwsLCwsLP/AABEIAOMA3gMBIgACEQEDEQH/xAAcAAACAwEBAQEAAAAAAAAAAAAFBgMEBwIAAQj/xABJEAABAwIEAwUFBAUJBwUBAAABAgMRACEEBRIxBkFREyJhcYEHMpGhsRRCwfAjUtHS4SQzYmNyc4OTwhVDU4KSorIWJZSz8XT/xAAaAQACAwEBAAAAAAAAAAAAAAADBAECBQAG/8QAMxEAAgIBAwIDBwQCAgMBAAAAAQIAAxEEEiExQRMiUQVhcYGRsdEjMqHwweEU8TNCUhX/2gAMAwEAAhEDEQA/AKmV5eoKY/kzCmS00pRWygAAtpJOrTJvzvJr7ni0KSksYdhIA75GHaEbR93bej+W5eV4FCkqBPZN2F4htMi3Pw/bVD7AopUkH3oB8Y+lYGr1FlLgHgH8zb01FVlZY8kS01l7OhBLDBUEoBPYNXUUiSe71mljPsw7FTgaweGWESJWyix35JB25TT6jSggIuQSqfMmI+lZ1m2ZOOY/ENNpUol6ORCbCb9Aoqv0gUDSFnLPvJxzjJxgxe0qAFxiU/ZhmBxOYBt9DC0KQs6CwzEi4jucr08cIYdjEvYxwYfDLZS6W2UFhmB2YSSR3PvaprKszW5gcYXWkaClKkg2ICnG1JJG4FlFQHhWocJ4VeCwjTQOhz33Bada7xF5hMJ6GK3L9YlVHiHv6deYpVQ1lmwQthsta7SFYPClJI/3DVpN/uchypb9qjzOFYBYw+HbWVhGoMtSLFRMaOgj1pxwzJfOogSN+Qm/5ikDjnNGn8zwOEKgUMOJ7cnYqJBIM7wgQfMikvZb3Op35254J7y+oRVOB1lgYbs8CyotMqdUlIcUrDsyFrXP6nJJCfSjWJwTbhR2eFZQlMBavs7cE31CdN9qg4n4paxSkM4dWplD7faLQhalL0nV3AjvBAgfpBuSAnaS55li2UsxNoITA2MbwSDYmmLarAHIsGZVXUkZXiJfE6kJj7PgsKIjVOGbPqIAMUGxOXLcacU3h9Ds91HZMKEQPdCUcyec7GmFBcWvToJJ92JuORIP4WtNWcMosPBKikExMztuQORPKsyrWXlxu+s0GWpEBCxByLI8Y46E4kow7J1fpDhmCZT933bT49OdEsflTbS9LeKaXqISjXhW1JKzYg9mgKF+cEeBvGltpacAICTquEqj3trjz5edKnFWSLwrgxLSmbBbiu2KkgFKeWkQTckDr6xrh3PPb3RajwSTv4i1/sjQyT2zbjp2/QYdKQP1h3SSZER4+tXMpydby0IQ2gCO8teHZIJ/y+V/ClDA5kHEJCD+kERGwJ96xFyb38/TW+A8SA04oq1lUAFO0CQE/wBrUVfGly7+IFdsD+/ePMlSUeIgBP8AftKmK4ebw7K3MQjD6URqWGWtyQBZKLC9zyoDisKkrUtDTSkEAICWWrnfUIRcafMHejnHmDxWKSpplYgjvINwYvYERIiZ/IAcONRiPs2HClJJCbqJ0AJJUZMxaSR6AXoDDehehjkcYJ6ytA836irgjPTpGLJ8qGISO1wWHZKkShaGWdJPKRpPeuDE/Sh+bcKuMoWEpwxO4Uplv3bTHc3/AGmo83xIwyylQIVMEp/Wkjf0+dfTxa7iD2Kk6koIC9I7xAA3UedptG9CW5ipY5GPU8TrafD8ygEH3SphsGCAOxaOlPeV2DQBN9+7XK2UQkhpkieTDXqPd3o2nMEiBGkbBA5x+sec9B41Qx7f8nUUpiHOvKIj4zelza7NkMfrxBLaCCGQfSD8zU0HEqaYQG9YUsKba9wFNgdFrAjc78ql4hx+DWtCMMhtG+v+TNp6Rcoud9rV3lOEQ46Gnng0XESj+1MaVTYSCFgH3gq21A8vwCVEwpKilSkqI3sSAd40kCQYuCDT3i2rUS/SC8JGsATmWMoyh1120KbhRgMYcSRphIOi2997UOl5twocZRO8dgzAHK+j60YTmD2FcSGXJglXZ91Q1aDIM7SBeCORtSzi88fxD4edXCiq4iEhM+6Ei4EcrnmZNMJZ4lPU5ituK7+nGZ9zPNVB4JCWkJGkEBhk9JJ7tzfryFH+LXMI7hAGGkdxxGpwNJT3il0lGoJhUQJgkSPCgOIy1zEuamW1LShIUTF4UqAYF+X16VbxGJeOCLLySOzdb0EiDp0PADoQORo1djeUeso6gsxzDuUZmvAvtoxKinDYplp1lYPdDnYtpIVzHKehCeRJD6vL1KWCk6T97u93xgWPz9KpYPIkYvAsNPoBaLDJBi4PZJ7yTyVc3pPbzrF5S+nC4pxasNP6F4pBSUxYGxVA5pCgU+KYoL0LqcswIAPPHXHpLrY1flBmgY3BnUnSJmRWEZ4+9h8yxAbWUK7ZZncQozJB5QZrdMqzhS/90VIJJ7VshaZJmInVseQO1Yv7WmdOZukTDiG1fFIH+miabR0pusr6N2MiyxmAB7T2W4BvFO4eHwXHXkJebUVFRIVdU7GE6oJtBgdK3HiDBJWhQ5qSUn1EDxr828OP6MZh1gxpeQZ8AofhX6azTCFQkKgRfyq+oq/QKgbufpOoxvGTiLmV8UJaysvuDU4z+hKQJKnRCUJtzUSD6mshyjKe1xzAxff7d8doASCdau8ZH9Lp0NWuIMcy9jihla04UuI1wSUqWBpKwNpNwDHU7VFmSA1icMEkhKIIMmQAvVM7zMmaJ4u0Kh64kNXuyw6ZxNpxmVIbAQylLTaBaPmfEnqaG5rw/pT9pLiQEiQI36DxJ9KrZdhcR2I0uKlULKVix1QpVzebnzN+dWcxccxIGGSlKlNlMW7wAg6pmADsfpXn6qgbXeznOcfWNl2WvCHp1kRWtxs6TFo1TGkkXtv+2KJ8S5Y7iMP/ACR/Q8gJb1OCdROke991Rkd4TXsvZw7altPPDXB1ASlIEbzsIvvFccYvtNpab1ARCgAqLCSFeNwL07RpzpqyzjK+neQXawAdD69ol8M45/LsK8rHMqCULlpUglStelwAyZAUARI5kztTSnG/7ay11TCFIcu2CuwmxURcyNJjzpbzrL/tDbDa3gnDoQdIXBKhadP3lQBOq/Mkimj2e5i0lp1vDhSm2igd5XMhUkCJG1NpqajztOD146YkHT2Bd+RM0xWVqQ2WVoKU4dI7RUALDhuAk8lGRt48qe+Hs7fW+2y4hKUpSZCRo7wTMwTcncjx+NbOOE8HiXe2ghxapVqWSlX9IwOZkn9lOOVMJw7YbHeECw2SIAhPhAFrc+tK36uixWXPHrHXby8oM4x/uRKB7TWkaiJsq3nBv48uZuKnXmbY0BCOyUo6fdAM7xI5GN9j51yw6NUESCdv41edyxpaIXdJNpMR5E3B8RBrK9ntferKjAevYj4RS7amMiJvFHDiHTrKlDTBAFxJMT151XyLLuxSpKySSqyjBt0sNpnfrR3OlFtxtpS5C7JUvnJiCQNxIg8/PcJjHHGlKSoAgCbHceHQ1W9LhX4Z6d/ecxirU7hgmc4xiHEzHeUACLWgzfqNvUVwtDeHUgrOtAJUUFRvJJmNjCp/N6GZhmSnjGruDZIHp5zVnC5G483qn3dtW6ue5NhVqK2GM9RB2MA27PEorfVisSpWm0AKnYaRHzFdrwP2dxCwCQskKI91O2lMnmRqPpVMudkhSm1kGRqB5z0t0M+lEMtxbmLUGBseSRAR4k/CJ3PnTxzYDgZzAbirDtiVeMAR2JaQNSlxB591YIPWRJnwpfRxC72b+HKGtK1pKiEd5OlKAEgnYd0E+M9TRrOsC+w+UPuwhBOkwBKVIUJB9SmfOk8vAuKI5qPry+lM6VDWhQ9R+YPUtuIcd4y5HxY6xZoJQRoBMAmEkkATbmRt96uc4x6nW3dQAIdbkDrpen0obwxgF4nFpaQOhJ30iT3vjHxFGuJOHHMG26XLhbzehQ90pCXt72VsY8efLTVaiikjzCB3cEes1Th5wjC4Ucvs7U+ehuPjerec5MzjGC0+jUhV+hB5KSeRHX/8qjw0+25hMMlJ77bLIULTPZpvB3Hj+NX2c1RKUqIB2tcefWPpQkuWt/OwwfvJ8NmHAmU5RmjuR4r7PiNTuBWtXZrj3FAwpQHXbUgdZHQjfbiUqxeHeQpKkOYcFKkkEEBa7gjexFaTnSMPmGFcad7hMrb1RKVfdWCDBNzImYJ61gea4J9tSmXAshhakwJKUEnvQeQMSPOedGW+t+FIMoUYdRKOAVpdQTsFpJ8pFbJ7WOL1KKMvwslxzT2pQb973WhHM/e8IHMisZEqIAF9hWp+yfKUErxuJWe1USGZBUTMhayQDF5SDy73hUWWCtSTORCxwIxI9nCRk68MkhT93dQ2Lwjug/q6Ro8ZJ51mWSO/aMdggbXbSonmUqknyI39a3rDZqlI7nei0JvJ5ek8/E1hIwikZmlASQS/CUwR76jAvy70elK1alLVyB5hmMtSykAnAJE2ji15a0YfsrLLwQoA8zuknyn0M0kYPNXW8UVtEA9mSSpMyDEb9NJ+JonxTlj2GS2NWlBcQe7J0qCgAuBzAPLoNqHZBim04jUdJCXUpUpURpSRO/qZ8aUvsLkOBg/bpH9HSgZl/cPvwYexreKeJcUmNEKMJCUyBz6nnBmlf2iunGKaUiLJOpFveSLkHmnetMzHNWsSw+nDuoVpHeI8ZgesVmuWYF111whOoBI0xCrE6Qel1Tt0mpbfScBi3Gf+oRXFq+ZQuOPgPfIsvwIGDCXVl06ToTcmUmwB5C8QOXybvZ/hFtpUkNp0rKQtBtpGlRKr95Uq0CD1PhULmT4lxxp1WoIKE6oveNUnwAtbpXsOspeLhUsOTuSQrpf05UN9Q2m89gyDIwLK9imG8WytWIKlJUERHukAAWEVNiMICAsqhRAIiwv09KFPvrcstwlI5bD15etR4bMjrDN1DZJF4uLeX0rFtsRy2zJzzzJ8OxQD6QqFD3Ou58POq+cPHs1aQQOux3m3PlXbmHHuaoVZRjpP7fkfGgD7xK4KzbujpHlSqqSQemILK9ZUzlKn0a1qKyAEd4iyZO3U/Ou8KpU6Vq120pJ3gcvPzrhQQpS0rFwCAUkiCJI25eBmgbuId1FKEFRTuZA+kg/KtQBrVxn6wfQ9JPmiezchCBCYkmQdzEDyij3DOdFZDSiZJhIA38zS024VklwqC9yCCBMCYm1/zMU28OJZd2SA4Ik2CrcxBm0b+IozMEXBGfXEBZyPdKHEvC5ahy512V0STMD4/Sg3D768MpS2zplASZAIsO9PjqHxHKmLi7NnJT3gW0TIO5UAO8f1jf5nxJC+z/O8OtWLRiLJWmUmJkkq1aRFlAmR69Kar/Uy1ZwvHynLYoUBxky3mGGfzdA9wuDVpTGgBCRdQMmdSwBfYzyNkFnh9/si+W1lpI1SEyNI+9/Z8dq1HLitvCBxgJIZbUHHQoA6kjQ53IkpWG9YggysG2mapYXjdgZf9mMNrbZDSis91Y0adSCAZJ30mD8zWqgHczPsGeZnOSY59l3Wy4pCiALGAZMDVNovzpo4h4ldxTCmXgkdk40SUGUqUpDve+HIWpSYKFHulMBN+lqu4Qyy6byVt3J3gPAfjXI2TiUXg8zYciy9BwzCmVhL/YNHUT94tpt5ATyoc+4sEpVpWoFSSSnnceR+F6KZblhdw+ELcA/ZWdRNr6E/ma+4rKFQdS0azNpi/wCI51g6xLSxKp0PUdD/ALm5Q1aqMt17d4Gyt5OtTbiiFrHcBHvAXUPPTy6eRiPHOpDq0qbCklITCoVqOmBrKjfkT61Dj0NkBC0rJSpJBm4WBqBmZsD8+lVc1zRjDKaUs2JghIkiQSJG4mD5+hpVckhUHP47xmutFBez9p6SPiDgHDuNN6Ybd0kJiAFECduYH0NX+FoTl2GRB1gK1Da5cWTPqaz3iTip4YsrZWpCUoKG5ANjGojVMSoTyMAU7cAvFWXs6jPeckncnWTc7/epvUJfXo8u2c4+I6/6iun2HU9OeYx5Y+2gLSCNc73ETe1r70r8UvN/7RwAV/PJxDevqlJWkgK6XMgHlPWiOJeSl1IsZIBAIkXHLyJ+VJftBxDiseHlEJUooIg+7BASJ8AN/Wq+zlBuDkkH09fXMNrlwvHeaf7WwtOGbWlSQhK4WCLnUCAQegPLxB5VizjS1do5HdSoAyYEkWE25Ca2HPUuYvBqaWoK1J7qyLg8ifGedZO65CVIUNlq1De4gH1tE1pLrK72JTqIPS0OjbGPHX7/AJh5vNnexQMO0pKgJIDY0hBBk6QPvbg7mJmrWW5q40tOIWIjSkJQO6EyohJ5eBqjwri0tJKWzdR1K1CDO1+VhYAePWiuIxJW4W0ADUpMgWk6UyT4zSdjhHYAfPvHKq88OsYG+Kn1jSIFik6Zgg7WJsR1HhUb2GJKSok3G56bb8uVU2EKbUtJEQm1hGo9D4QPjRrFYgKQJBBN4rL1WosZgSciGFSL5a1xK2LcQo6NM9DHznlz+VdjBlKdQSQnmZF/nMeFXWMuJQFASem23O9Thaj3Sg+A6EdfL6waW3Yx6Rd7Oy8yplbwWJAPWYIHh8qkxeTtiVmZ84E1zipTY2A2HTpFVXlrUO8ZJF56fh50EA7sg4Et4BbBgteA7xhRCecbqM3mrSMAnYgn9UGbDy3/ACKqgPYdY1IW61uIUgqR0EmCoc7iR48vO8SNqIA1JWCI1AgHfY28oj40+yWkYXkeogGtqRskY+M4xjMEgDvnl4UORKHkp/p9wggH3ZJmes1PmWZkrAAglPvQSfh6RQnNn2x2Cgo9oFiTHWRv0naKa09b4we4ittityvrG7F45ksaXdIVESoC45732ufjSwMK2hQWyEaTNwT6enL1oZxMgKh4LKVQEqRuFfmaPcH55gVYYYPENlFv533+9Mgi2pJ9DtFM6fSeTcG69RBtaEs27ZHk2enDrdSEpcStOlaFGAoLV3TYcpKfKah4s4bS2BbQFJnSbSD7pHQ2NB+IUBlUpUo3sRZUA6kqjltMTaTvFfM2zFzFKQ+6RqKNGrmQgnp4ED0ppELBWDQF7eGzKRFzL+yZf0v6i394AXvETfbnTAqOze0R2faN6Y6Q9v0MRbeg2MyolXaJgwnWoK8CBb4ipciJLL883Gz8nq0FUMwbPMXxxN9ybHFGDwgAE/Z2t/7tPx8qq5w2kkOCUKXYgyJtuD0jkaq4IpOHwpC7pwzOpM7Q2jbwvy5moH3lLGkm0+scxPiLV57V6wm1q35XP0jmnqcnKdYbfwLDjKULKELBjUN52kmByv08TvWa+07BBDAW33ih0al/0bhPpITT9iHZT0Ei0bb/AI0vcaZf2mAcSi6zolJibLCjE/0arpNSbLUO0DHUy/m2EEzI8TmCHGikpJdMBJtAgj12t61o/CJLGWoUpJ1JK5TzkqO/QWF+hpSYLBUhK0FCmiCRGlU9DI9b9KY8nX3QtCoRqCSZsB0PUxy8a0NcQ1ezBAzmaWl0xZ95cE4wMSk5j1OrKwjSQO8pO3gT0J6eFDfaC52gbdAj7h8xJ+lNWOzZhmWw32kGSUwB/Gk/i3Hh5sHTpi8ekD9lD0mTarBcCV1bAUsjHLR+efKMGqHSlXZFQggGdFr779KS8rZQvDidIsbqsVuTO5iyRHmSf1aac4zJBwLTTaArEPsjSY9xvT31k+RgdTS3l7BXl7egSQSQALzqg/toWmUpWSeMt+ZFRFmoAHYfiWkYHs21GQYAMpMiSevO31qhhM0cS4Fp318x46fwqbL8G+W5IUElUBMESoTqttY29Ks5VhUOF3tNWor7pHI6iTP0o3lAbdzHg2+MbOfByUlslU7gg/Wi+GWXDIIukGY6iQPOL+tLv2LQhRQSk31X5Qfpc+lEssWUMNlY02BI8TePMCB6VkXVV7MpKWsVcIsZcpeKXNKjAUNz1ourBiQfHf5z40FwSkOEAjumTznwvv40YaZCAALCTA8Tf6CaTCkjntM6/hvQwfnapKhYxEWFrg78oNCWlo1BJUATuCb3/O9GcS2oQEiYG5jrPSTz360ExTADmtZ89okWA/IrlCk4J4h67GFeEHMhx76G0StUAmJjbx8qWcfhRr7pChyNoFuR6ma54rzBffaVpKVKJbKQRAPI+IHO37JeH8Up1GhaZWkgBR2PSfEc61KqDTXvzn8TOv1HiWbCP73kAe0uE2kgDY2Ek+oNDc7y1bqU9l7wMx/ZIj9tMWMyUoUVa0kJCEk7EFNifKYoBm+KOH1OJMrTFuRggKvtsR8fCmaGJcGvr/EqzAJknrGfhtXZrdQtpOlyNXaJEEQbAEc73rnifIcOMKXG0BDmpMpEhPeXEpEwIkfCgWGxjuJcbSFAcgbAA+PU+H7aL8UYJQQhZUVLHjYlN/d2HPauFt1dihiMekMqJb0+sQM31oKkqPeSTfraR+fGpsixqg3pcQlaTISFAyB1BG16lzwJdUlSTIU4kFPMAaUj4nVV7OMs+yhK1tEDXdO2pJkiCD+rzB5VpeIpRUPU/eL2UZZipyB9SJFm+FVhgziUntG1oiBsFBQMHeJv/wBNcJzUvsuSlIKVt+6OqXe7PMCPmaJJ4rbLCsOrDBwlMoSAAm4gcyRvPXx50tZG2UtPhQIIcakGxHdeq+lDHmwYI/kQBPHHSbHgGB9nw8qCSphqCf7tFCcXjv5Q023YhRSsc5GrXPomQekGo28wKG2A4CkBlrSoBRBR2SN42g78tjNDV4kJxmsQoGCCDYylSJkeEfGsj/j7HsJGepHpDC3cV+Ub3HrWmaA8ZNE4RbwJ1tAEEk8jtv0P06CrTmKKu7piR5+tUOIcX/I8Sg3PZqIM/I/tpDR1kWrk45+s0NSgVT4YmQOPKWskklSjczvNOuEKGkFCRpEzpBUe8QBNyelIzaoM9CDWjcNJZeIWbpiCJM6omDHO3wr0muO1AT0keymUMx/9u3+ZyMtLtitKRuVqPI/UxsKHccZM3hkI7P3HElSfRSfj71NzGWofQuJQpI7qTy5zvcGPSlv2m4MtM4NJUVSHLna/ZmBWfpLi16pn5fKH9pKgQt3nspdcYabdcTJeaSlB5aEiEoH1I8aPcJqDeHfe+604owPFIVHlNvWvuX5Q9icFgS0E2QRqKoKY0psBegmWvKh7C7a8QhtSfHUQv0hHzrrVFoYd88/AH8RFb9gXH94/MbGsQpttCQBfvEn9Y9428STQ3JsHdKrd/v78r/xotmzsIUIExY7R0+V69kmWpVh2AFFBCEmRuZFxPK6p9KzVcCsseMn8zYFoqIOOcSxim0oWlKD3goAAg7kib7eA2vX3GuA/o907Hz86HYvGBDyUuTBVGrcKJOkf90fE0dYbbAJWdKR4X/PlQHBUKcS7umc5zgSLD4VxkhJkiJEEG3W5t0ooMXMEjUUzE7SYvH5tPWgR4rYS9oN0JsSCASrYbxYJ5dbcqKvsIdKVNEgQFd5O4JIkXnl4VWyuxDkjGYkLls/8kJYpSltiIk3I/P8ACgDrWsHSYMxcSY8zt8OVdYrPPsw1rKVCYESAfAUGwWafai4CoAqvAsT5VFdDYL44lVYp5BPuIytLqFCb7T18fC/MeHSgbuKOFISoKSbQrdPhJ/pcj4VfxZXhULJXrm+0Wgz67V7HZmh7DuKWjUAANKgBMQAJ9d/E1pUbhjd5kzENRjd5uDiU8q4hClFL2kNEK1BQBKjI36ix+XShfHXYdgjsAACq4ExFj6XAoXicIhpY1E9iqNCjfTN9KouYnfwNTZiwynsg6sBDix2mghRCLd4wbWvG9gY66w0gS1XBI90z01OR4eAR6/7hlGYMjCJQEHUEJ06NzIO/QiDfnaqWY4rFq0qU4DG0Ec+ewG1MmN4CbSy4Ti0pg93UpOkNwCgE77E3naPUNhFJRhW9UqXYRMC4mdpgdPpVESst+nySe8jV6ixANpxF517swhRAJ1E6SP1fGb35ftppc46ZWyWsWjtAveABAjdMzChYC4j0ukZuFBSQTK9Rt4HSofEEVy9kb6mFYrRDaYBJtJJ02HO9NNpqn2mz5duYRHbrOMLiwhZUSQNEJ5mARA2E2G9qO4fGIdZcUmdWtoKGwsl6CI/O1KTYKiEgSdgAL7zTjgwgZdCSC4HkBRAiAQ8QD4ijMArg95dS20jtNIwjSV4ZkE3DLWg/qqDaR5+HkaUM8SNQUiUrUVawN0rBvt1mRHK9EF5icJ9nUsEsvMtE89KuzRcfiPL154oYhTeJbIIcIQqwIMiyvUWnyrO8IhiOoJJg1tIaRnNnFoKwlBVEEFJMxurcDxv1qtm3bnDPktICChXeCpMRPyHKvOw2UgDSCCSN7fd9SKs5jmJXhH0kd0MKCZ5c/KYHTnQV/eOB1/zDNfsXAPWZOTaK0X2WOQziCU6glSSABJNjIHnArOK0H2UY0J7Zsj3iCPgaf9pKTp2AGen3k6ZwtgJOI8ZbmCEtqWpshSU3MQVDb0E1nfHearfZYC5JZUpMxaFBJHr3Tbwp/wAJiirCNwi6m0oUYj+idPU7kcqzvijGkYdLASkBS9cgXskWPqo1l+za8Wk45zG9XqEcYE0vgfHFGW4RaTB0kGY2StQIvtMb0q5Oyl7OHgLJLqnbbXhR87kj1q5w0QvJ2UqWlMFzeNtZkzNgNU0F4NVGZE7HSoiPFM/Q0QoV8dgfWKFx5Rj5x0zdpJBST3+yUbTAIER8SD6VZyxKUtNpBuGkW8xvVDNlgtvLUdm1d4i4HP1q22iVd2/cSkegn0rHYbqgP7/eZpC0MATBnErYJYgDV2qT6JlUf9QTUOc5rCdO4SYWZvMGwjxmT4Gps9WtpbQhJWQoJF4CoAB8hNW2cA0lgIUdRPvk7knvFQPn9aPWypWhbn0+vJlmtJ3FJnbiUmRBjmJAP0rQ8uedOHDyF62ygABRCiEokFJMciD6zQnH5Yy40lthpIeUre8BPNSlTbwEGZ2tIG4TGYjAJcZW3Lawe6Z0E7a0nn49a0XIvrAXr6GYYdqWYnvGTMc0aUhMJK9RAIjYK3vSTmOUls6gNCQZSSu4mYE7z+yj/s6wiMQh4OPqDiFAJbJEBJFimbm4IIG1us1YznLWVvBl90NlIlDhjSZ2JBiQTykedBrxp7jUO3WPtYtteTPuEXrYR241EISCSTeTEmecXNU8RhgtCrgDvQOViQPWpM2UvDLQ24pC9aSErb90hQImCbRX3LcYl1CjosmRv/SUZ28QPTxrjWUHiD1+Ustm4kfKKOIUt0hGmxTOkX3/ACaFY3DFpJbUkySChR6cxRpgqD6gj3kL0C15CiAfM/jVzj5txCEdshAVNlpm/UdPStZbWFirxz9ZnLWNrEDp7uIBGFFibgGJ6cvwq7j2P0bfZuKCo7ydR0iefgTewqBD4bgKTqBSlRHXn9ZotxPj8O8hC2DC/vp0lPK3KCZ5j8RRjZ+oowcevYfGUWsHknp/MXHllK2goydcqJvO1557mnfL+OGBhyxi2y+0BpTogEpiyVBRG22oXEDfekPM3IUg9E2mqjbconmFAehH8PnU3aVL8bxnEYDlcgQrwzm6GMTrWn9EsFKgL6UkyIm5ggeMTRDCqbP2stElsvNlJIixDx2PTalRxN6YOHh+ge/vGv8AxeogrAff36Su8lds2BzCIcy9rtEa0jDIMc5DSSIPI0hZky9hoYWZaJ1JN9Mxy6ETt+EVpWX4NxeFw4RMKw7Mx07NFv40Q4p4VS9gFNpJ7VCQtCjclaR/qAKTHWlE3M5AHT+8QJXAzErhRRewykuALU2opk8we8L+AJEf0arcT4U9g6EoVp7Ndv8AlNRezPEH7Y40CYeTI6akX28QVVofGGXpRluLIHe7Bw9L6TNCOjZ7t4OBJSwDgrmfmEinj2YQFOLidJHzCqTHD3R5U7eyphS1PhNoCD1/XrSZS42r1g72xWSf7zH3IHv0DQ1IASJlwwmbgCRECb+lZrxWg6GyeSlJ+VObOFUpK0AGULVM3jvH50m8WCClPRZ5RyBrMo0r02EnoZZLxa2PSGuCoSwjVJklMHYAOGR5Gb+ddNLDecahYLuP+kj8DX3hpBOBQRulaifCFn96agzZhSHsO6bK1KSfiY/1VzaZi1jY4IxJF4B2y5mmNeAcR2h0wsQQD3Qm0EiwidvGpcPh3lrwryVkNiFLA3lQQQDyibf/ALUWbTqdKhBCCCPHQoT8RRfhXBKWwpCd9KOZ3IBPzoiaZ2RQoAOOePrBjUBSS2SJ94lx6Q+wVQo6XL7d4aI2orgMOHDBggJBuY3+dr7eFI/E+EW0/h0ECVhYSJkXA6bG49aYuFMQdCXFKKSkEATPhtz2+dLN7MFe1c5x/MOfaLbDjyg+kDcSv4jCuuBtwBDhlEpTsAmQCRqN5HwoTm2YYt1KVPkwJCZAHnYfCnDNsxStaVA6lBK7H7vukHzkWqrj8GheDClKCVaAZIJuBMW2JNo3vTaVhedozE2u3AZgDhxnEMF1QbgqAA1CSCLzG1L2KxK3HHlLmbkiSYgj6bQIHQU6ZXigjDrTKu3UNIMTY2meRA/De9BMhy0tKe7QFQUSkn7pAIPPnNNV0BiWIwZIv4OT0ghOoNNESIK/w+k0y8IOJu0tWkCLxMkxM9Lzc0PcyxIKNwiFqPQW/aKuMZMAsaCQgzJ5jkPqKi3Rm5dnrJXWJWd0t59lDjWLWtie6gOq6pkkeuxqtxjxD22D7NSP0hUnvcrXJ8NtvGocnecaxTgE6gkCQbwf2yN6H8SoPZrBABSdVhy2/wBQ+NJJpNtiiwZK9D+Y2NUOfD4DdpQxjoUGilOk6IMmZMAz4DeqbKhEAQqDPiBXD750JG0J39K4y/EBJOoA92BM7m37afRMDEo2SJcbAU42VbdnP1rp5YJIKQLzA8PD41Uw2JunqlJT512XNRJO53+NXVsHEIf2ys+n9ILbiaN5LHYvxv2jU9PdeoG+qVgzvRnIv5p/n+ka/wDF6uPJlRP0RwwkDB4Xxw7Rv/dooyyRABiIrOMpzRTKcOv3oYaTBvCA2iQL2/b60wL4mK/c0pBE9THXwtSv/LTkHtB7DniZTgMenB5kytR0oRiChUnZB1NqJ8gok+VbHx3ikIy/FBRHew7kDeZQfzNYTxyntHnFgWU45A8ZtTdnz5OXrgwOw36ynb4WAqG1OwDHcyyJu+Ux5RrV/YC3LmKMSQluPiusoUK0/wBhWPS27iQr7yEEehV+2m9wXk9JzglcCPXDzQOYZg0oJPeCr3g72/67+QrNvaq2EYtxKdgtP/1oJ+taFlGMSnN8SuRpWmAdSYkJaPM+nxrMvaji9eKdINi8r/tCUbjcd2q71ZcA94KtCH3Yjf7NcAHsCRPvKcA9fz9arcT4YHLkvffDqRa3Ign1N/WmD2OpS3l3arsnWs8pgGPjaqXHDo/2a6kJUArEBSZiw17fMVd3UJt90F4J8Qt75Wxa5ZzApGrVh0rkDbX2kfKPnR7hLCmHg3yUhJNraUAH5g0sZcQcHmMyCcO0E+IAVI9dJo9g89Zy9WJecS4tpXZ6Qkfevq96BYqufLe1dXZ0Mh6MgiUuIstK8xwY0lQQkyP7esAnoO4eW9T5HlauwSkJJOmZHOb7etWcu4naxOJbfAU22SB3k3++eUzv43mjbPFWGwjDXbapPvaUk6ZlRmbwnaajchbMg0tgLF/H8Muue4AITdJsb7fMVx/6YWlCu1SpUmUpQNXPc9ImncZ6yuD2qQDtCTccuteObs/rBR6x/CuFlGclv5lTprR0BiHg+EnASrRJI7okCCes3kdI9auYzhpaGR1B2IJuTG48SOW9Nis8b8fQCoV5o1pO4tO0/hvRhfT0DCDbTW9SDM8x+C7OAR3ez0kEH7xuPz1q1l+XyAEmZi+4mxj5RFPBxTKgoEiCQfSE/sqVbjBgAoF7RAIMG9T4qdmGYP8A4z9wcTLkM/8Au2IbSCO4CBH6ukWjrM1H7SspQ1hG17OKUJB+cfETR/GBBz/uEFS8IY6doJjb+imhPtezBxWGaQuLLuAkgAxuCdzvb5UobCWCzQWsBszPMwY0MtX99E+tCm/eHnRMgqQzYkiwHXaw9a+5gwplUONgatpifE2PXrRBCg4OIKCr1dW5EdSOXLpVFIog1hdQJJ0qTuD1FQ2OsJnEorXqImmDIEww/wD3jX0eoLiWgkJIMz9bUbyBB+zvKOxdbE+Ol6uzIzNeGULVhsM42NU4ZkFI3/m0knx6RRDAZGns4d7qyZkbgdI2n0qfhnEpRhmJBJLDUAcz2aKvY13UCr3fr8a81qXUs2PWMInOZkntGwaWlKSk89XxSPxJolnmACMjS9rkqZaAHLv6QfkT8KD+0bHypKYvEyd4n6WqTOcz1ZC2gwO+huOujV9QAfStCpMpXu9YFSNzTOnRZP56U5+yVz+UOpIJ1N8jeQRakp00zeze+Ljq2r5Qfwp3Vj9B/hLV/vE1JGW/pi6e6g+8mJtAFj8DtWbe0XBacSIEIUpakeI7prTPtRB3386zz2iYhTmIEDuob0gxAkmVfAEViezLrGu56YjmoqRV4POY3eyxWrL9Cp0ofV6iEn6k1f8AaEyj7EshJkKbg9O+maBeynFjsXWR72rWkE7pVbltBFx603Z20lxpTSxAV03EHcTbcUDVX2V63zHy5H0l1rVqOOsG5NgT9lUAhS1upSnaAExY+PP40D9pubMhbeFgkoH6TT3SFEJ0g8jsFEf2afeFnEstKClKKUyq97bkCB8qwXPsUtTzrjp/SLcWVAmSlWoyPTb0rd9mqtzGwtkD/r7RC8FMLjBmvcOZJLDEaShIKkrUO8Co6lG8mQeXneqHtGUhpAdcPfX3RCZuLwPCJBPiKO8DY/TlmF1EqUUmCST9428IBilP2srBVgtaApCluShJ0kpSG7auW5oQ1Nduo8Edv8SPDsUeK074Sz/tcMlKGz+jsQIBAklP3SdOna8QI5U0M49ShAw6zPPuf6iDSs3niTmGAxCWghgtBpy3uhZKYV1CFFKgdoPK9aTnDDOko1JSeiYn1jap1VYr8x4z75FLl+RAWJ7NEFVz5zXbGYW7oASOazagHEGEQLNrlfO5Mcr0BU6tP3tQ6gkR86zOQfLHkpexc5jTkuYsdgA4Vam3NHiQ1CBfmFaZPWasYjibCyO45YzZKb2O9qz3D4sBbidcAqCrzzEH5pqd9tBNlG+1zejWDz5JMJTpiVOZFxNnKFZm3iGgQEtCykiyoWIIBI50A4hzB5xuHFrKSrWlJUSkSTsCTA3gUfVw4tzvagF7JBuTfrMeVUuL8gWwxrUARqCSZkyfD0p2rVV71UHnpBPpcIxPbkQFgF6Esr6L1fAj9lGOO8SH1taEFISkwT7ykq7yVHkDA2Fqp5XgtbCVA3BiPCaIY7ItX2chdnFpb3M2BBImLAJiPKmDqVDYJiw0hJ3D0+8DZXlZU0HkgqUFE6f6KQO96KNRLEXUd/maeGMtbYCmkqWZSQSAPvG8egjnvVBzhtpTaiNYUhMpBUDO5vYWpYa1Cck8do3Z7PtCAqPjEh1I0A85ozw+P5O9/ba+j1B8UO6DHP0/hRrIVSw7/ba+j1aIiG3HBmw8P41otNJ1gLSy1IO5htOw50bduiRNxYqAAHjSfkOUCEOrUn+bbUk3Gn9Eju23636+FHsNmpQUpjUgmI1D5E/SsC/TKLDu7mH3bh+mcn+5gjH8KsLIKtayCYgqN1RMX8KzDisOtNhhaVJQXVONhaNKtMRO+0kgetbwtwGQlIB8eQ6T+d6w/wBpDL6sWt11KgiyW1RI0Da4sLyY8aJ7Nv3WFGOcf3iUtrC4Yd4oT1pl9nOObaxzZdnSvuSD7pVAB8psfAzyoG3hQRYwfz8KiU1FiRPnW04V1KnvAhvSfprNOH21EFJ7Mje8g+nKkPi3g1bkBJWALhSUkj1H42qPJvassoQl9oQkAa0zCiLSbGCd+lM54/SQOyEKN9SiDbwAt6z6VkvQKTuXg+4QgsZmCHvMzy7I32CotuJ1jZffT6ETcc4INXW+IsSwdLxD/U6NJHkoWPqJpsZxX2twlRTvKtMavjsKFY5KC6UsaimYJUQd+YgCR4n+NVy15O9cj3y+DUfO2PTEYcixbeKTqbPc++CQlUdFAGQaybjHC9jiXgANPaqgkSNQMkfAg+ShWp5Dkqmlawhwki5PTe8n5Vm/tCP/ALi4DZKlNqKencSJ8JH1ons79K90T9pE64l1BbqI+cF4gvYPDpCFJLTcEkWVJMED08qE+0fCLfxmCaSrQezUZI2IMk+MxU+Hxrww+FGGCoSlYNk6e4AVTqtAHMRPnSn7Q81cecYUoJBSgpOgneSSeoBBFp5Guq0zDVGwcZzJ8fdWKzziNWC4fddZQyFoDYVLi7krEDujoN/+o9BTS4tSZk65VYgRAJtN/wAKSPZDiIGJ1qKQdGmEyJ70+sRWgIUopUQFKlPdKgABOxIBM3oOqFlt3htgqIOrZSpKcZifx8FFpSmFaC172hWkKTNyobavHoKB8I4VxCVKe1HkEG8T3pPOTqn1FFeKnShh5SohSFIkAxqVYW5dJ8RWZNvute6pSZvbY9D0NNVo19JUEdYZGWtwxE0XGjBiCtK0z94a9PqdhU2DcaQsJSpQRN0mDf6gUoZfm6ngpkpTKkkFV9ovbrF96ZDh0qQCCdRGyUqKvWBHxpWzTlBtYnP1mpTcjH3fYw5iMO3/ADqlqKBcJmCTyAP5PjVX2jKScvCtUlbiNPemdyflSopTiiQCbWg/xqHOFKcbSFQCk22HnYelVp0pW1GLdDD6ihmqO3mWuHHmRh0KWVJWkqAgSFXMTyEVWxL621ocBlKXAsIJMSZHpvVPLRCChQtNvxq7m+NR2CkIQRIA1GJ3Bp0ri3jnJ/iBWojTHPBx9ozZJi1P63FoCZIAAJ5D6fjPSuM4zXs21Fgo17d7aLyQYAkGKrYbEDD4dkq7xWidPMcwfKDQJtsLWparSSdIsL0mlKmwuR5R0+UYa3ZQFPeL+JHdHMzvRfh7+Ye/ttfR6h+bs6DHjI8jRTIiPs7sfrtfR6ttTkAzzzoQxhsuYpt3UwtOkoaKklQj+abFwqx896bcBiiod506usmxBvpiAB5RSHmLydSwVhICGlKBNyeybAgc6KcLcQsKcLZGgADQVGAqN/LwkmszWI5BYDOOY/SKiACeTxNSwagdzIifhztX3EMoIPdJkXCkkD11CKFYLFpeSS0pC43AVt8B86lwz7rSSlZlERtMfjWMuoRmIuXB/mVu0LKN1Z+UVuJuHGE90hCZ2IgR8IpEd4VcOooKFhPJKwD4WMfGtkzNTakEKgym1pgxY1nvEqG2UhUuTyASL/8AN0862KNQ+7Yv5mKlZRsg8GLwaKAG9EcySfwBNd4DFpuFgT1V3QPC5FOGQ5ThMQ2FJcVqPvJXA+E8vnQ3NeD+zWOzUb7HTqEfKD51I1dTOa34M2K96oGIB/mdZJxAptZCQ26giFoUtJseYJJjnseflVrB5xg2nVlHcGwkyE9QDuBvz6eQUcbkjrZmZP8AZ/IqHDJKlpQCrtJ2MC/SNvStKoDZhTkRDU4dtxHM2fLcYP8AduWPU2/Gs09qGpWYDSO8WkxpuT7w6dKZeCsU7hXoxqFJZVsQCohWw2V7vhBO0VR9oOJw/wDtnDLC4ZDaNSoIHvOdbxtPrVEq2HdKBszRuD8lGHZbacIJDYKhMpCu7r33vF/CpuL+EmcbhltqShtaRKHBHcIvJMDuxMjoT0mlw8RBH2gJWFqSwspIIUJAn3hY/wAKJniIFxtmRpdw5XFu7uZ+Ej0q1P7eesqx5zM+4SbCcE8E6ljtjCkpkGAAk+Ej61XY4tzBnSErQG0kgIKUGQCZSZ74+I8KMez7FNDLyhwCCpQUCRKv+Xcjx6g13gOG2HQWkpXCFSkOA7HkkqsY6VnCwi18jvDvXhA2Yr8T8SKfa0KCQkqClaRBtsnynw5CpCjAqwwSw6vtkhIKSFJlUgKUO9tJKo+VMOd8F6WV6UqiOgI87GBG+1Z9icmxLUkNkj9ZIn6XotWwgKCVIOfTMKpYjccHtGbA5fhWsfhlNOLWkkpOu/f0mCDEXPLqRT67lYxCVd9QI91IUUIMSTZMRtvesTRhH094IWkpOqYUCCOfp1pgwXtCxLaYhCj+tB9ZAPPwihanS3WFTW+cdZdWVSQwxL2MwSionSpImAFq1qkbx4UJXIUQohKR1g/SauYXjJ4KK1MNLEXhChbzuPWg+I4gClKJZbIJmCnb1BFErquzhhHKdUqDJMvOZi0LAHzCRHwNcZgyFsKWgyPKNjeqykYdyCmUHpqkfQR5Xo2pxsMhpAIVsegHMmLkGuYbCNoOcx2qw2qysRgj5wdji4UJWsyYAG1hFhAob9sUnl8alxSXSowJjpeosQ6qO8mPT9tFQfCL6lxnHPEHYzEKWqVmTRzIEwy+P6xr/wAXqCKbkTIBo3kKIYe/vGvo9Tgx0mOynJMgz/DleJhIklDUf5TddP5CtlQ1EXE2mwPWQIp3Z4ZK1JdTGpbLWk7wS0jlBmCPDzFcYLhIuoWntgpUFKilQVEGINyREQfKk7dRtPPAh6X06+Ytk/5iplmbAOBLZWmYCSDpPjsb/Kn3C5wrRKkrcIm6j8d5j50p4zhPslBSStYTeUoMeciYHzolgnHnIbCTp5KCSkQOcmxHlSWqrS3G0TUrsIrLWMMduYcGYh8p0pKI94ePiYgDx8aA8dYwgBvtEwRJSlEqttKrgCdgK7zZ/HIBS0lJSPvAhavMAwB8D9aW8PhXSshySsmSFe9J68/jRtMi1r5cfDv9ZkeC99viPjEKcPZmrDQpSkLSoe6JCkxNj3YnwmmU8aNqBCWXlqAkXSlI8TpJJ8rTQJvKXEgIU0QZPf3B8eg+JO/lUOKZLMDmdhIuOviK59Olj7yozGGsREwG+U0RtzC4hsEKQVlI1pOpSQqLidPWYMetZvxHwu61ie0wqVgb6gdQSrwN1R5irWBzdxoWVo8EgkEdCCIo7l+fIeXCkpa5aUrCT599RF+gow3UDgcREnceItYbF4kkIxSl2FlAQoG95tPS9GM5y7B9kFlxTqwm2paSesQRIAPKu81w6nFpb0LWfeELEBIInvJIgXAuRuKF43hRAJK16Z2C1Ff15etMrehAyRAlCCciLCcSGVK0T3klJiDZW4g22tPiaNYDiVwLwqxp1YdBSCd1SVb72AP1oRmXDzrZlCe0T1bSbf8AKRPqLUJS8pP8d6KHVuVlzXjrGTAY/sdMBKovJPM32iDTXguMf6saosqTY+IHL1rPms27ukoT433+NQ4vEBdwNKhzBG3oaTs0yu2SIdLiBhsETYW+Ok9mO0a73OCrSfSSfwoEOKUA95APT3h9ZNZs3jHU7LWPU1YZxuIQUrlXVJUkQfUi9DbQq58/P8Q6X1Vj9NcE/SagM/YU2YSpMjm3qHjYXNqWM2ybCOAqbUQs3lJEHzRy+VfcDxLiymVBtJGx7Fsk/wDaa4xOPUpfaLUCswO60EeQOlImqnSVUHNDHMINWLOLgCPpBDXDS5lBJPLuGPW/4VSxuVrQohbRP9JEwfiDTFh+KFJOmZ8gJn6/Or3/AKhBG5B6lKh9J+Nd42oU8gGW26ZhgcGJWFwKXCQkqSRcyJAHjEH5Vy6x2REOX6pJtTO9nzcE91SuR0zf4Cq/21LiZLSZ6gAfQz8qN41meV4lDSijg8yHLeIC2kJcGsDmFEKPmSDVPN83Do7qdI8SDX3MVIKe7pKp2lX42oU4mU8pnbwqyVIW345lWvdV2yfBNBe60p85J/PrTFg2EoYdCVlf6Rr7sD3XtrmaVEak3FqYMjWSw8VA/wA41e97PUxjmLmzy4MJvcS4hC1Bp06EstIsElIBbSN4gGZE2NvCrOW5WxoSpKwl39cLTAPMd4wYG/O/Sl7LnPshfS4hDhcZCQCbDXocCoU2oKItvEX8DTbgUOPsq7DCsISsGyikpUokLACOxixCRJ+6mJBhQBbSG5DYhK9SKF5QQg3iUIs66ws/dIWDymT3oE9QKsKzjDoJ7QnUPuhbe8cyTIA6RQv/AGYpKhODwqBqkpcLd+6hIAljULpJPXWrYwR9fQhsE4nDs95vQlctOL1iEg/pGxJjnC4hEJHe1LDTqT+/MAz1WNkLj4GE8PmrAlYdb72yS4ghI+U/LyrvJksrU4pK2tRuRrB0i1wN9+fj0pJxecsair7IzrCnVatSFSXdUagpjSoNk90EWgUc4fGkpdXhmknsVpIT2Y1rIbCdSQhISJQVG5PfMdKH/wDnqoJDf4jZsZsDbHNtxgQoq1Rt09AKnxnZYhBQtuE8iruETzBIsaSM4zRplTbamtLhGpSREXumIHrvzqriOJQffCh8/wAaMNIGG4k590UNm1sDGJV4r4TxGHAWhfatlR2FwOUkWNukeXRVfWN9KB4IUqfrTllC0OL7XQHk80rcFv8Almx8xU3EmAwr6ZbZLTomCkJCfDVpmR6TR6rGLBDn44lmwq5iflmausrDjBUhQkWUSCD4GaMN8ROOLBe0g/rKXN/X3R6RQTFsLZMFSTP6pP8AqAocWio2kmm7KKsbiMmLqztwJr+S59hQglbzWsfd1zPlpBmgPFDjGNcSrQUlKSNSFSFc7jQDadyKztbZSbkTRPAYlubuLR1t+7+yk00aK29TiGex8YMNp4X1ArbEwLgpn6AilvGsaTBQU/IfSmhziAFvs0uPGLDvdkkjySNSvWhP20K7sJVP6wn8RTSLYFJaL7uZRwWPSiQoFXTwrhzGNk/zenxB/DamJrhMOJKtejoEgqE+sR8aEYjhTFJP82Ff2VJPymflSy3UMxweZoY1ArGRx8JDhn2x/vCkeLd/kY+lFsNimVwFOqUkHbRE9N1CL+Bpaewyk7pI9DUVxRDUrdDFiTG3HKaAmTHKf4E0FfzVWyFGD4D6xNDi8rYkkdJr4VVCUhevMrkzrtjvufG9EcBmwR77YXfqRbyG9C4okrHMFQP2c25Byxjae78Tz3ohRW4MuLGHQwivHMuK1KBZG0JOoeZt+FcKwjTh7r6L/rDT9aot5qIXqSStZlawqCRewtCfIWqB9bOjuIcC5F1LSUxzsEgztz61UVKOkhrHbPMYGuEHUlLiVNKghQClaQQL+RB86LY7HvusrDyWkhLjelLSdIHde5fjSClClbAmPWmLJgrsnyskqLjUkmT7r25rgrZ5P8SnhnAJ7Sw1jlLQgrS0o6EiVMtEwEgCSUSbAVew3EuIaENqQgDoyz+5Xq9RMSSM9Z9d4mxLnvrSqP6pr9yqi8WSZKGSepYZP1RXq9UYEgADpPgxX9Wz/wDHZ/cqy3xA+gAJLYA2HYMwP+yvV6pliZC7j1KUVKS0pRuVFhoknzKK5VipMlDJPiwyf9Fer1dIn1rHFBlKGQeoYZn46KnTnTo2KB/hNfu16vVxE6cO5s4qyg2rzZaP1RUIxcXDbE//AM7P7ler1d2xOHB4nb2ZrcjWllWnacOzaf8AkqPtx/w2P8hn9yvV6oHEkz3b/wBWx/kM/uV0nFkbIZH+Az+5Xq9VsmVlkcR4hOykD/Ba/cr4ribEHdTZ/wABn9yvV6g+FX/8j6QniP6mcrzp1Xvdkf8AAZ/cqBWJndtk/wCAz+5Xq9V1UDoJUkmfO2H/AA2P8hn9yvfaP6tj/wCOz+5Xq9VpE6OLJsUMx/cM/uVz2w/4bH+Qz+5Xq9XSBPdsP+Gx/kM/uV7th/w2P8hn9yvV6ukz79p/q2f8hn9yqWb5gtLcJCEAqBOhptMkBUXSkHmfjX2vV0n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s://encrypted-tbn3.gstatic.com/images?q=tbn:ANd9GcSQ66lHp11cGccW0r5gOCv5gxb2kAEOAXfEJ2JYBjEy4B6ErFCh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3" y="188640"/>
            <a:ext cx="4996539" cy="6049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2.gstatic.com/images?q=tbn:ANd9GcQlYRDc6AMFd_TVMbN8cCVUDUVI87IUUOQhZljbiCUytzVB_ZxZ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3" y="0"/>
            <a:ext cx="57663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demiart.ru/forum/uploads/post-13689-11707493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64704"/>
            <a:ext cx="8198034" cy="4754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nimalpaint.ru/img/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692696"/>
            <a:ext cx="4464496" cy="5580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3.gstatic.com/images?q=tbn:ANd9GcS_wZc3PbUqMsymScGx-pY-IOD1Ay9wftnsvG3kjfwYc8cQOYe8T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0"/>
            <a:ext cx="44087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3.gstatic.com/images?q=tbn:ANd9GcTiGO-aw2klGsSEHQDlt7F4uD-mlE46DPGz921fHY0VeBJecSo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404663"/>
            <a:ext cx="5544616" cy="6060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emiart.ru/forum/uploads/post-5054-11707506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905761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emiart.ru/forum/uploads/post-13689-11707952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80975"/>
            <a:ext cx="4762500" cy="667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jpeg;base64,/9j/4AAQSkZJRgABAQAAAQABAAD/2wCEAAkGBhMSERUUExMWFRUWGBoaFhcYGBoYGhgYFhgaGBwaFhgcGyYfHBkjGhgXHy8hIycpLCwsGB4xNTAqNSYrLCkBCQoKDgwOGg8PGiwkHyQsLCwqLCwsKSwsLCwsLCwsLCwsLCwsKSwsLCwsLCksLCwsLCwsKSwsLCwsLCwsLCwsKf/AABEIAMEBBgMBIgACEQEDEQH/xAAcAAACAwEBAQEAAAAAAAAAAAAEBQIDBgABBwj/xABCEAABAgMGAwUHAgUDAwQDAAABAhEAAyEEBRIxQVFhcYEGIpGhsRMyQsHR4fBSchQjYoLxFTOyQ5KiU4PC0gcWJP/EABkBAAMBAQEAAAAAAAAAAAAAAAECAwQABf/EACURAAICAgICAwEAAwEAAAAAAAABAhEDIRIxE0EEIlEyFGGBcf/aAAwDAQACEQMRAD8A+wKEQwxYsgRFMwHIv+PGizPRHDHYTHoIeIImgh8udMo7kg0yxIMWJWoRShcWY457O6L8L5xGZLHOK/bR6bRC0x7JJSIhM4RBS4g8MkBs8UYiTEouswDvDN0hUrYNFhlnWC1EPFE0gwOVh4kZYcxNckaRCUsCImdHU70FLRmO0a56XwIpUFzQv0plnyj5teKp4JpzB/Gj7Na5obNjGG7U3Xqli41AyDPlGP5GNr7WUifO53e99n4gfmsVyD7NTsHyB35wzmWMFRSSDu7t9i8CS7HjURiDAh67bcwYxWnortA023uX15MOX3EDybc4KhgxuKE1PifnHWq7TjzLM9deUESbqASXKBs9a+HrD1FDp2BTbUVKqlL5EjVvLwhnYZzsGhd/DAag7QfYdwA4hwvo08mUcANNoiEk0MCWa0FhwghJO8K3ROKtjCzskRamYfOKJJGsXJIB4Rlmt2jZjbfYWm1MNoFvaaVyVAbeUcKnhoIDvScUS5laNtm8Tu2aFGtiTtS4ly+Q9IS2KW8n+8+kPe1CXRL/AGj884TXeB7H+4/SNMP4ROX9EkmjR7EEvHRShT79eN8JAYqKTuNDCu7u0gTiC2ev+YW3gsMpR59YQd7E47oyfR/8t5xN5pcuTZkUY1SND/8As5SsqCg2bOHq8X2W+QtQUpWtEhvTU0jL2kpyU5pmnUimtBGv7MXO8sFbilATRtNI0YZc0TmuJo7NNxB2aLoqQkAUj1So9JIzMsBEeKAil4i8NQSSlROVAwWDkXi0L2g6a0GiyadYmicBSFdkvaXNUtKSXSz00MFpXCqpLTGcWnsJMyIKIMVrmjeAbTfaUKCWxEkDOneLfeFlKMFbYyg30MgA28VKmAaQsvTtDLkgfEToGpzjOTe3ufcYv3czr8XSFeaEXTY6xyfSNJeEvEmnm48CI+d9o5ii4fEX7tTk5oI0Ke2SVpZSSHHeLd0eNdowl/zDMmHATXb5Rg+TOOR3FloQklRRLtgAJNG0S51rnlv0hZa7yAcJoTxr1i8WJgQVKZq5VqKQqtVjLOly/DiekQglYXiZOzXgXfblDex23EAPl5mM9MsagYNu2fhLKLc8gN+OsUkk1aF4tGgVZJeavd4AAddXHygNc2WCBLpvUHzgObbFglSAFJbWtQdBr/iKxbFrFUOXcMGoeX5SJxi12OO5VpGTwZJmvkCWrTaM1Z0qBribl9YZWa0dyZmDho9MqnyeBKykYLs0Fim42atYcypaSliz8oxvZ6ee8X18o19lckOdIm1QVpk1SwlmbPSFvaBIMlSuQ8YZzhR9tITXqppagRnl4gRNF0xT2oPcQcqfIQjsY/kj9xh52rDpSNWhFILSB/dGmH8oi+2Wy1R5HiS6R9Y8hzjfWq391I95VP8Ay48IFtM4iofxy5CFQtI1UWSH8fzzjv8AWUM6qMQWJqREeJnomqcpR7qcsy+x0eNZ2cvIIbHjxUYFbJ0anyrGfkWlKkYkjkA4SBxO+kEyJyR+OPXKGxyp3R0k2jdL7TpDsnlWnUx4jtECg/qemzRjlXkwpFCLW+Zjb55Voz+LezWJ7Qstyaa1+ULb57TLfu1T4Rm583rSO/jgUsen3pA5yqmwtIdSb7WolnA1hvZO0SkABvHWMdItqkChDbRZMvQqNYXlx6ZyTY5uuYf4uZ/MVLSUAuk5sWb5w8aWS38RM8R/9YxdtXgtKnoCkR6m3F6GI4pxitqzRPlejbLsUn45yz/7jf8AECEFnsMuZawjEsoclitVQBu7+80L51s3PIQDKth9qSCcmB5l/lHZcsW1SGxRlTtl3aizykrUEgsCAO8o5VUangfCMuJAxHgNa1h1bpzsTViB1Jc+X/IwqkpqTuT8h8olytl0qR0iWmgw5qIPi0VGQhlEpHDwd49x+p9THkwMCPzKAE9s8gMS2ifMl/SFNulMC2/qqHNkmdxX9vqYVWpWfMesNHsEuiabMHObbAnc8doGm2GgL6tBklbEk7fMx5KDiup+Zh7aEpMAlWVWj+JGcR/hmOruNTDFU8JJjxSApjxEdyO4FEmygqNTTjz+kW2NCcS9e4oD09Hi1Mpir81MQsaKq5KgXZ1UNOzj95t418jMaFmjIXAPe5xq7JRoR7ZzD0S3BA1pC+/LD/IKtiPUUHGGUkHrAt8JHsS5ZlJ6mEkvY0GZLtBLZSeXp+CEBJ9igcTGi7RF1p5fOERT/KTyMWh0jpezyQujbR0QkpLR5FBLC7XaQVOwPDJzx4AesEXZLQoso112H7RrVhCyaK1pD+5ZaKNStav4QmSVRBGGzQ2axpKAGbJuXGDLPJSmoDRnb17Qqs6kpSlKga5nERryiu+b/C0YUE1YksRRvd+sYOOR0/TKwxcpUa2TeMpYdISoGjx6pcn/ANNJ6CM72b71nxhmClBRdhRq8KNEr0ty5cr2iAlYCgCxcNwaEt8uI0sPbXQ5mTJOksDpEULkH4AIVXfecufRKgFfpJY9N+kMxd51HgftBc2tMXxMJULP+iPBIknJIiKbtS7YlDgRF0u6mOcTlkaGWJipkrtBKgCPZgtyLQQuzSgKS8tBmfOBbJZyZy0jRLdMRg/+BI2PjBlNr2M8dsW2u1BKX9iRxdL/APKFabQUjEJZqSxKg/dp4Q3vYMEgjNz4f5gAyMSkI0yP/JXzHWNGJ2rYrjSoX3gtYSkFLYjiFXOWtNjlAkmeS3dHiYMvi14piqg4UsP7n+0CiWyVEVwS1KPJLO3Rz0i8drYHp0VYlFx3QHOh+seLUpBwqICv0slwOIzHWCEzcFnM341qwSdsSjVf9qT4nhBMu6pUiUlc5RCVe6lNZkw5udsW8PxFctgCQ6Vd45jYekLi9WIz2SdeIh1Mtq27iESU0oAFKP7lqB8mhXMmFVVFzSvWOWgPZ5JSov3suAjzAphkf7RrEpCmW2/2h12YRKE55rMlLpBPxaNpi2cgeDRzdbGjGxVe1jShUoDC5SQsFYYkh2WkMUDapNakZQvu6398oVQfCCH6OamNFOmSJsw4ZZKlmqkpZzzyAAGhiN79mkewE0c31/zCrKupIq8L7iwFTk0I8IrTidqChdg0A2KVOWCQs4XoSKloLsciYV4VTBTXCPCHar2RTv0NLjUzvvGls86uXSMxMsaUis9VdAAnnUVjxVmllBVKmzAsa4yX5PpE9N3YXF/hvpdqEC3kkLlGvxJ9WjFWbtHasIQEpKjko6/27xo7nRMTZz7ckqJevEjOOlFxFjsQdpiEqHBI+cASpbykDcQd2mGIn9sCoDIlj+n5/aHT+qC9NlBQyQI6PLQshhzjoqibDLVYFHjziiz2ZaT7ue0OJ02lVRBKHarxBSdbGboCtFkUopWASpINN+EJVzlrUBVKtXy9KRqlyufR4Hn3chWYNOJ4D5QYtLsPkfSFUqWtKMAJCcyCSx+RrDCVfSRIVJWAcT1rwYgbxaLKACySrLNiehzj1F1kkHCEjZq+sSaUuzT5nVRRnPZqoEqbYk7cY3Nw37NKSmaXIZlP73h6wF/pYXueT+rQws11BNT94TNKM1sEJNDwW5bZHLcQpvHtHMSGSGPT8IimfNYM5eAJ8wHNz4xlUI3stzZdZb1WFKmMHIYueL0hgvtE4YJAJhEVoAozbRXLtSTT5RVpPdEt32N/b+0DrVX7wLPVV0q384EM16AdYgqSSMzHRdAaKl2EEup68YadnrEkTXWruBJCx+oKGHAOKnaBJdlOlYcyrGtNkWQGxKSHZ8ncjxEM8z6QIwTkC2e9pAtErBKCUSial1JlguCxOZcuS0ZftHPEi1EJUVoQxQCXAQpIOFP7SSBuAI0Pau90j/8Ahs1lP8sAKXuoiql+L1NIyoueYuXhCcSn6s3nGnElHcmDIuf8roeSFIWgFORYv9oq9iNAYS2CfMsZCZiHQrXbf/EamzlKg6cjCTTh/wCElL/WxeqR/T+CPQgUBpzhmJHDlA06QfCF5jWVyl4FApUxBBB5Q4VZhPZiQhTnDoCxJA4UhFNmhKcaiwdgNVchtxgm6e01DLwd33k1cpU1TxguEntFYZEtMtv0pk4ZcsUTmeMCdnrMmbPQFUClB22iq0z1rRjYkEkYuI3Ghyjuy94zLOvGZRUNDz1h1F8X+hlNckPO3l3S5U0CWGDZPn0jKiYESi+Z02hl2tv6XMUFAKxHNxQUq3WEc84khSgxYEcQ8Pji6VkpzV6DuzEhS7QCTRFesba9J4EvD8WfnCzsDLQUKJYFSmHKNBeMhBoGc6lyekRy5LnQsI6sw97zFYcRHwxBHuy/2h/OHd73KiWgqmKcnIOCRu50PBoSptGNWFAASAwc1isWmgyTsEnqJHB/rHRO1S2S3GPIqiTNVMu9yPkRlybPrA8y7zophpkTDkqJ28IqWHzZuUZFaLa9i1NmXQggjSsEp0Bp1jlygNWicpSXzHhHO/Z0Uk9HCxdfOLDY+Cn2GR84vTNDFtBs0UC3Ah8uGvrEbZa7PFqUkDMDXJxzrFS1KwuFGpbSj9YomT3JLFXE1byiieuaK4QRyaOSDZC2yiD3VFXRvWKJaAxd+rQKu0zifcDa7R7LSs6Md4qokpMK9in6xYizAaNELKlSFJUasQSORf0i+faCJj4CqWWWQksoJJOIJJByYkcKaPAafoRJs9MtuscSAcouvyxKlzVCWxlLlpUheMFQQvury3JA4YhFB4GEcK7Ob/GG3ajGoCgcxs8ckyEFHelpWQQKkqQcuJfOMLZ5jO9QQQeSgx61gu8b3mslEpSUIAAAQjAEjUM5P13ifFWPCVbZO22qY81au57RZUR0AbwEUXHWcTRgB+esL71M0TZaZxxCYO6oUBbeNBJuEJQmbKLpLEjUcHgSVK37N8Msb4op7V9mkzkOzF9G+kfN7RNn2GYUGo20j67a7Y8sBnJrtT8pGfX2PNqmGdNDD4QMzFfjZeMXHJ0Zvk4edSj2ZSydqJq6CS5PPyGcEHtUkd2ahSOj+IzjZouBNnGJkuzAax7Y+zEq0q78sEn85Qzy4W/50S/xpqN2Zf8A0WZb8KrNhmAIYpxJBDZskl4GldmbVKX3pE4UOSDtpStY+4dn+wlms4BTKSFbw3vFQQmhw9Y2JNQv0Y+acqR+drLIXKkrQsKSogkgg5g7cvSCrHfCUSgMI90VOeUajtQi3KUVyp4IeqSBXrGbttsnKAE6yoUBmqW6T4uz9Ikmp/hqcXHszt+2sLAbQwWuWFyUI+JKaHnpE5tikzayiUkZoWak86CLrPLQKLGFW2v0fjFW1Sr0Ilttg1x2haMSQRhCtSQHOjiNHZrwOA4gVdAX/v0hYEITMxjEGyYkcd9YNNuUR3Jaq7h8XLWEnt2hoaVMFvGYpQcsRo/e6EcIU2OwuSTkASS2QHGGsyQSSZgTKapf3m5avC62XyktKlUlOCosylNWvB9IaPLpAlxW2Vz3AAJrnHRVabVjNBHRdGdm9M2mcALnLO/SLAktQ+cRWdj5tGM0JFExRI18SY2VwdlU2iwEikwqJSrilwAeGY6vWMqOJMb7sFeQMn2eRQo03C6v4uI5NN7BO1HRhJ0yZKUULcKSWIIqCNILuq7DaFA4SEAjGtt8kjdR++ka3tT2RNpnIXLUEqUGU7s6cjQbU6RO1S02FJSAQlAPswc5kxQGKYa5acAGgShx2csl6XZje0NlTLtCwmgDU0BYU9PysAonJS9QTE7QgklSiSVOTrmXMBewSdVA6FonSfZXdHvtA5zrtSITZJNXPKOTdcwEHECOWIwT7QBOZfwhWqehHsWWm1plB1EkkskaknSGdgsE5AVMRNKFhJwkAFkrLlkn4XflAF5yEqShTd5KiT+0gN+cYuN84ZZU5xgMgJ058Iem0uJoxwUU+QTP7CzVWYT0LdKpZxpJYhbpUQkfpUUlukZVEkISVBaw2TKPpDpfbadMs3sZ0sLAViSpynCR/SKakcjUGFMxlI5xo+3TIxgtsuu6/nOFXjl4iHEu0pxJc91xi3bWM/MuRXswsDcHViN4sTaUJShPtD7Q5pI8MKnrtWFlCLehGmlbNL2hvMT5ssgAIlgYQN+H5rDDs9f3sz7M1SryMZlNmURWnHJukE3BZ1KtMtDvV1H+kVJeITgpIK1s3n+nY5oUaA1bSGS5wbCjbOALPalqUoM4DilGevjUxZZRhNVfhjC4tbN6kpC+0SitfeqxjYdmrjwgKUOUD2OwpUsGlI1iAAGEbfiYlN3LpGP5nyfrwieTJoTGavy2KUQhAKlHIDzfaGt6zNtHgW4091aiKksOQDxpzy5vh6MWJcFzMxeFzTQPg4ua/SMlb1zUEhUt0CjguA9agZmPrNqsqVpL1jFXlcRQ/sidSQ9NvmMoxVwZ6WLN5FT7MVeF0InJC5KCmYP0jMwjsd4BSvZzg01ORUM+BjV3TIUiYoEF3yKiM65xmf8A8gzEe0SsJKFjjnGrFLm+DJ5l4/uv+ou/1Upyly3GuGvnAsntHNxMVkJLhgAKPl4QvE4zEJVqc+PGBDKeNEYR9maU36JWy1d41JO8Tu2TjUVenGKsIwvQZt8oIsFrCEsBnFX1olHu2PbJZUjSOgWReh4dY6M7UjRyibP+CP8AT4RFVnL6dIMmLI3PRvKIKmDUt5RlTHZCXYy1Y2PZi6JMqUZsw4VKyJOFkjUb1jNXdaAmYhR7wSoEg1cA7axZ2ttqratDLCUodk8SXJpnQAdOMUg4rbZOSk9eg21dq0S55VIKppFCSp08gPpF1r7XItUpcubLCVBKinP3vhwnQ7g5xn7uusIBepVU01rr1i5YSnIV1ics1OkUWKP4LUygT7pBiwWcalvKL5il8BsYoVKK6MhW+cRuy1Epd6yw6Ud8jUkDwcQiva9QSWS4yLgv1P5pBNqu7Ds+oDdKP9IoRZic0140P3ikVFbFKRb5K0IKixw4SPKCrZYZCZYKVOScmqPpCy2XJMwFKEAuXByI4g6dYjMuq1lDKryNTwfWLJR7Ug+ZrTRWUIVRw+0BSEBidAaCDf4dfuSrMUl+8oua89BBNh7PTZa0rWjGEnEUH3TzY5VBzilxj2ybm5egmRZp3sVrwezQQCFKo9HJANSDCe77GFqljCVEKKiW0O0ay2WWdalgzSABQIxEgcft6wzuy7yj3UMf1e8/VozyzKCf6dTn2C2iygSycOFxmR9tTC7s5ahKnqdgVkAEjIA149OUPrbLn1ZNNyfWEkhPsp4nKl4sOYFWejh/LP6Swu7spOOtH0GVaJeEgA56ipOzbwMZKEMVMFKyGp8PWM8q/Af9pYGZAIqCc6fOF6bwnImY1MXHv0bP4W9BFOFvZNOlo+gXEVY1UoI0ItBeukfObj7aIBIUqtOpfWNXYL1SV41qfYQ8frojOLltjK1oL1i66lASuNX5vGctV7laiSSxLJBpyPKPbrv5K5qpKVOQCX8HbxgrIuVo6WJ8aHdsWoF9GhFe04gcTkOG8agTEkeQgO2WFJrnCZMbktBw5VF00Y21oTLlk4R93o0fMe3y0rYhneu/XhH0jtdNaiXoacdMo+ZXxZytQcVGcN8VcXbL/IfKIvkuizp3f5QMJp4CL71mYSEpyAgFCiTlG+O9mKbp0dMI3eJy5j6RdLusnOGtiuQqPdSesGU1FbFjBsCsxEdGhlXSnI4fH1j2M/miX8bNhbJyUlwrEdkxVKnF3w+Lem8FyrKkPiQX3LeAYxIS0vUMOEYVI0UDe1X+gMTrX5PHiQNCnjp6wVPkJNMSm2dh5Z9YGnWIMwJbYkt4AwLDRVOvSWgGtRtl0Yv5QJ/GqWHApwb0NYlMUAW9kOYoTzJr5x5JtGE92WUvlqTzIg8TqB5EyapyxUnR8IfygmzIzKklI2yGW/8AiDLPYCtQYHEogM514PB9suVUkNidlMruqAB6gOOIcRztrR3JXQltYKRiQEmmSkqLdcusBysRqZbDgCx5DOHM3utQbmh8ogbT/Tnk6VE+QaETCBS7Io1T57dRB0phQqY8Q7v4AwDOvHDQ4+GRTXmI8stqlqOEqALUd6chr+Zxzi2cM5NrCDVgndwerNQww/1aUp2ZxUKp5kxkbyC8ZwKCxmG+YPkRAKVLUkhQ1ol6eA+cH/HTV2DkagdqkKUwYgNUOK+deUMJV+BdCkBOQpn1j52Jvebug8GMF2HtJ7MkYgdn/Mo6WCug8k0btU1SiwISPM9YiuQlSCHHEgkwjmW602iyrXKQ6U91ShhaoLglWjHSuUZe5bROkWlDugTnRhd3YUPQhupikPiScHPoi/kKMuJpbZdMsAlwC1NPCAbHes2QoORMR+hb5f0q+UaFEx/eIPjC687zlhRAAB4M5+X5pCY5vrsq0mZy95kybVKFAuX7tSDUVyDdIIua+7VJICu8Bk+f2hhZ5wWSysJPBj4iCbBeYkrUJlnUQ/vgVbcNUdG4xqU7+rRNwraJr7XJyKf5jZLUEgPzid33j7Flg98l1Hd9uEX2S3WOcsy1WFHs3otUtLnd81PDCRNsEhYEqSpL5gYgkeJZ+ECUY+mGM2u4jqy3iFSkT0qOE5jY5KEdbO0iUFlEh/pA9t7RSMBAmISNe8P+Ij5/25vKqTImPQAtUHjCqFukLa7aNvd88WlbNzUdBCbtZY7PLCSkAqxDLVIcqJ6Qsu/tMizyESpZKpikkzFAEkqI4aDIcoU2mRabSSES1AE1WvbaOUVF7Yf9mZt4C5yymoenKCbLdqsyKcPzKNTYeySpYyB45dYaS7qQlIUo0ajmGl8uPUQRwe2Zuz2NeiaQwloUkMQTyOXD7QwnXgAWCQABmHIpsHBMB2m+kk4dWbVn3BdujRJSnP0O0kUTpgBqK7GkdAi5wUouBTgTHRZQFs3BUquZ4tFClqYuWfhAwtWzMKuX+cepvQVDg1b/AB6dIx2aaQXLspIzUR4iPfYF8zHkmY40/OsGWY95IORIGVW5QU7Yk7SDLH2YmTA7pBIcBRqRu1WhbbLhUhTLSxGjehjVWmbhtCFBIoQGFGBplyhubchCiDrqadA8bfDGtMweaaM72TudftEzFJwpS7PrRg0Mu2VjlKs6lKopNQQog0qz7GHKralIGJnOnyjF9tbUie0uWa/ER+nbmdIuowhCiXKU52Z+0yJkpONRdB5k+NDC2zXtLm4glTKBYoOfNtoHvrtWoS1oSArRyWypQHaFtyWuXMUgTJRwOCtbAsBmzs5gZMMJK+i2OcojsSFA0J5UbzgabdalOS7bPSHt83nImIBkpQkpUwwpKDgwhsaXIJcZiA7MskFyK55jzdowNOL0a07W0JhdlXxmuuteQy5xWi5SSQlTg+HqwjSexSQHHjWKrRdr5FuTA/WO8jBoRC5QzAs7vQP+cjAp7O1ojL83h6u75oPvhtdT4/4itd3FmClPXUV5jMc3MFZH+g4oY2PtfKsdhFlUhlKxE6gglnca5eEfPb6v7FaJU1JcSiCBwd/ONdeFzidKwqAKwRhelQ1ORyhPfRKcUv2KJZTRSSMKh024x6WHIpw4mLLDjK6NRZLx9tLxIQCCNKdDqDwhfOsjlsFdQGHWv2hV2PVPUtZkfzBLDrlP3lIJzRupJ8jGytllmJLHwUliH8D4x5mXE8L10bsORZFvsTWe7T8AUOD/AE/OcNV2BqOrLJVW+3KIolrJ7zc2IPjE1YtC/M/h84hKVl0qAJtnKT7if/IOPCsSKRTEptqN9VReZpyUa5sAfEHEXim0MTk/MN5NBsDZEpfIpUHrUE/nMR0ywJIHdJJOiQ3MiLEqSCXIJALAUIJ5Z9PKIqm2gVZwGo5B/wC3X0jvtehG0XSbmQGOXIOfKCxbJaGcKAPxOCeHdDwFbbydASUlCj8W2nvAAgRmLamagEgYtx9sjHRxOfbO5Ua623vLSCkLLlmALsOLjaF1utEtRdySzs5T5F6+MZSZfcwhgK/tIPWsVItyiSSSkDIZ9A8Xh8WtivKuh1a5iEpdLqfU6HjSEtrCTWr+m4MeItxJIIPFtQYMsdiQuoGWmXrGlLx9kX9uhSkHR46HyLGnf5PHQ/mX4L4xiLzxZjxEDm0yz8Lsa1+kPLTYUJriB5H7QGPZlXvUdjlGJOPaKJsokXskju0I3zHKGEm2uzsY9VZpCRiz5DenziKpUvCCC3B2/wAwrr0WjL9Hpv4mqZctLMxDgJ4kByftrErZ2mkiWleJU1aVMpCU4So5uyvhz1Z4U2Kcmoct6AxcoS9w/iWhlna0xHhT6B7y7bLmpX7OzrThHddRUXJYvszuwzjPot1oWGKFN841KEIPwjnSCZEhDYQkNsI551+DLHx6MRN7OTJpBNOXzr5x025VS8yacXjX2wNkCOAgNUkKDYVZaxyzSYaV2zKzLeiSrColShmA1DsTv0g6R2gf/pk8z9hELysKUzCSChSq4mcK5jMHk/KB1IUPiT/3KHqBFHxkjRBL8HKbYjBiJKTsC58DA5vLUEKD1NQQf6g/OE83dUxIHByfJMBTLVieXKSou2JXKoAGnjAjjs7LLGl1s2KJ5KXK+h+v3iSFpNFA9CX6v9YX3NZVMMT9R+eUOpdgr7rjZmHXJ4lJqOjPVgiFhXu6b18xB3aO7U2s2VU1GJXssJNQSErwhRYuxAOvKC5VmwqCu6SPhKXHg4iF8WH+KEszE4VIoFSyUOlqJPKpBDM5GUUxZVFPdEckHJrRG4L7uySZg9h7CZgKVLQVrACSz7ioBdjzhLenbUSFJQZ6bUgn+XOQe+EV7k5OeJNGOoJ2giT2VlS8WE4SQUv+4a77wlndhFqLGcnIMcLcN9o1+bHONTZn8UoyuJqbBbkTQFJIUDUHQwzWkEUp0b1hdcl2izoCEkFmb/JzhjNnl6h+APyjzZ1f16NkU/YMq70mpUS35pA82xq+FKVcC4p4fOGyF0y6xaiRR28YSxjMixKBo6P2nFXeoB9YnaLBMZ1KbiXT5GHXsCpwxTyIfxFRAipSHqFGrNjL9QTDqYKZkryvYSwyXUcqAkeJygay3tMUGKAmjgL+LcPoWr0jY2q70FJShg+Yr8yxhTPuKUWCqcTTw2i0MkfwR3+ipCkKqMWrJ2bjqIz952dRUThIGTxrjdSUswWGFA1MOceosKAXSoB6Zv5M8VjlUHYHHkqMQlK8LbGn22rHqZs0JObHcRtplyh2KM9Q7c3w58IFXcDFwpm2HqWMP/kRfaF8NdMzVlnKI1V0xR0aZdzMXxZjb6AHyjo7zRO8T/TQW1KVOAUsP0gv65wnmlCXDBLijireEMbVLlg0c+ELjJUzhvHTbhGKNF+OtFGYDLSdWJyA1IOkCm2FRKQoFny34cKCCrRYHDuOWcLlWEh8OEb0bjnpGmPF+yDUl0GSbUoHulQOrtSLZM0qck7ZecJyCl8KOrt6mLZVom5YfBjHPGvQOckOpNqwKDKqA7mCJF6TUqoynq9frCOckmhS+5GfKm8Ss8hWxA/qLUGxziTgqLRm2bKReeL4WPLXntDBLHNIeMJZLzILAKplU+sMZV6zSWCh4/WsQliaKKaZorRd6JgZSHG1PvCmZ2NlM+FSNmWfSC7PeJI72e4Ib1i5d5qyw6UUcoCco6THVPoVy+w0h+8CvX3lEQVJuCUgFkkN8IS9OYgqTbCojv4a1JT3eecMVWwpqVg+HlD85PtitV0K0WZQDBIA2Lv84kokHR+FYYTbUnNQJfJu7FAWl3SkvxrC1Ylo8lB2Ose2lJoXzzcfOPUqIqQRzEXTbSlSWJz2haOFlrmkJ36OOUCSLbhHeOR/TptnDVUtC6FsqEUPhvCy03cApiogaO2vB+kUik9HORxvNJySVDgBw3iUq+Ek1QX2p9WhdPu9KfjNNvsTFCzUkhRDMMm60z4xTxoHIbrvYjCqiASQlyO95+kHyLyVR0U0I+8ZeSlJ95GVAxBYaUKYNsl6TEAHCUpG5S3PaFcA2maJU9SQcIIJJzZ/SIBayQSphzavhC2XfSlnMHqHPhnFk+8VsD7PPXEK+NG4QKFaGgl6kpB5/WPVJIzwn6QBLtilJZSW1dJxNr+coiqclR95VMmYfg4R3/RaJ26zoUCFIyy1V0G0L7NY8ILIS39QAI5MPOHNmLj3n5/jx0yyhVTQcS/WObdBWgOWlq4SC+hf1YHkYtnWFKq4SDuPpFNo9onFhphJagbCx0DecWotkwM4Ya4SHrv5ZQg7KP8AQ692j1NSY6LhNmucLN4/j/KOhrF2KbZrz+UCz8vCPI6GRRkJ/ujrC/WOjoc5lVr9yALvzPP6x0dGlfyZ5/0Mrv8AfHOG1pzMeR0Zp9lodMssvudT6RQjMR0dA/Rn/I2GY6QZKy6mOjoi+yfs8tPw8onIyHWOjoBb0Mrd7o5QEco9joci+y+X/tq/aYCn+4eQjyOhQllk97pHl5/DHR0Muzhbac0x7bP9uPI6KAQska84ovjTmPlHR0OuwsAne/DWy/8AS/af/jHR0dMI8s2vT0gVGcdHRH0dEM+HrBVl/wBsc46Oicv5E9hUyAFax0dEY9lJFdoy6x0dHRo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://funzoo.ru/uploads/posts/2010-03/1270053454_steven_gardner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620688"/>
            <a:ext cx="7992888" cy="5648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yaki.net/uploads/posts/2007-12/1197225875_cat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19" y="260648"/>
            <a:ext cx="7662023" cy="6377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42</dc:creator>
  <cp:lastModifiedBy>школа Н П</cp:lastModifiedBy>
  <cp:revision>4</cp:revision>
  <dcterms:created xsi:type="dcterms:W3CDTF">2013-11-15T11:15:08Z</dcterms:created>
  <dcterms:modified xsi:type="dcterms:W3CDTF">2013-12-13T09:55:07Z</dcterms:modified>
</cp:coreProperties>
</file>