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ABDB-A642-4B40-AE18-9225603647B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4CFA-8BA9-491B-BCBD-124BAAE316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ABDB-A642-4B40-AE18-9225603647B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4CFA-8BA9-491B-BCBD-124BAAE316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ABDB-A642-4B40-AE18-9225603647B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4CFA-8BA9-491B-BCBD-124BAAE316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ABDB-A642-4B40-AE18-9225603647B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4CFA-8BA9-491B-BCBD-124BAAE316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ABDB-A642-4B40-AE18-9225603647B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4CFA-8BA9-491B-BCBD-124BAAE316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ABDB-A642-4B40-AE18-9225603647B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4CFA-8BA9-491B-BCBD-124BAAE316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ABDB-A642-4B40-AE18-9225603647B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4CFA-8BA9-491B-BCBD-124BAAE316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ABDB-A642-4B40-AE18-9225603647B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4CFA-8BA9-491B-BCBD-124BAAE316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ABDB-A642-4B40-AE18-9225603647B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4CFA-8BA9-491B-BCBD-124BAAE316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ABDB-A642-4B40-AE18-9225603647B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4CFA-8BA9-491B-BCBD-124BAAE316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ABDB-A642-4B40-AE18-9225603647B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4CFA-8BA9-491B-BCBD-124BAAE316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FABDB-A642-4B40-AE18-9225603647B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44CFA-8BA9-491B-BCBD-124BAAE3164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500166" y="1000108"/>
            <a:ext cx="1214446" cy="5715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45+45</a:t>
            </a:r>
            <a:endParaRPr lang="ru-RU" sz="24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57422" y="2928934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-</a:t>
            </a:r>
            <a:r>
              <a:rPr lang="ru-RU" sz="2800" b="1" dirty="0" smtClean="0"/>
              <a:t> 58</a:t>
            </a:r>
            <a:endParaRPr lang="ru-RU" sz="28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00496" y="1714488"/>
            <a:ext cx="928694" cy="50006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- 64</a:t>
            </a:r>
            <a:endParaRPr lang="ru-RU" sz="28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285852" y="5429264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- 56</a:t>
            </a:r>
            <a:endParaRPr lang="ru-RU" sz="28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3438" y="3357562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+ 52</a:t>
            </a:r>
            <a:endParaRPr lang="ru-RU" sz="28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72198" y="1285860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+ 38</a:t>
            </a:r>
            <a:endParaRPr lang="ru-RU" sz="28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071670" y="4214818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+ 89</a:t>
            </a:r>
            <a:endParaRPr lang="ru-RU" sz="28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858016" y="2714620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- 47</a:t>
            </a:r>
            <a:endParaRPr lang="ru-RU" sz="28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572000" y="4714884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+ 37</a:t>
            </a:r>
            <a:endParaRPr lang="ru-RU" sz="28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15140" y="5000636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: 9</a:t>
            </a:r>
            <a:endParaRPr lang="ru-RU" sz="2800" b="1" dirty="0"/>
          </a:p>
        </p:txBody>
      </p:sp>
      <p:cxnSp>
        <p:nvCxnSpPr>
          <p:cNvPr id="17" name="Скругленная соединительная линия 16"/>
          <p:cNvCxnSpPr/>
          <p:nvPr/>
        </p:nvCxnSpPr>
        <p:spPr>
          <a:xfrm>
            <a:off x="2714612" y="1643050"/>
            <a:ext cx="1214446" cy="42862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Скругленная соединительная линия 17"/>
          <p:cNvCxnSpPr/>
          <p:nvPr/>
        </p:nvCxnSpPr>
        <p:spPr>
          <a:xfrm flipV="1">
            <a:off x="5000628" y="1500174"/>
            <a:ext cx="1000132" cy="28575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Скругленная соединительная линия 18"/>
          <p:cNvCxnSpPr/>
          <p:nvPr/>
        </p:nvCxnSpPr>
        <p:spPr>
          <a:xfrm rot="16200000" flipH="1">
            <a:off x="6607983" y="2035959"/>
            <a:ext cx="714380" cy="50006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Скругленная соединительная линия 19"/>
          <p:cNvCxnSpPr/>
          <p:nvPr/>
        </p:nvCxnSpPr>
        <p:spPr>
          <a:xfrm rot="10800000" flipV="1">
            <a:off x="5643570" y="3214686"/>
            <a:ext cx="1357322" cy="28575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Скругленная соединительная линия 20"/>
          <p:cNvCxnSpPr/>
          <p:nvPr/>
        </p:nvCxnSpPr>
        <p:spPr>
          <a:xfrm rot="10800000">
            <a:off x="3357554" y="3143248"/>
            <a:ext cx="1143008" cy="42862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Скругленная соединительная линия 21"/>
          <p:cNvCxnSpPr/>
          <p:nvPr/>
        </p:nvCxnSpPr>
        <p:spPr>
          <a:xfrm rot="5400000">
            <a:off x="2321703" y="3536157"/>
            <a:ext cx="571504" cy="50006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Скругленная соединительная линия 22"/>
          <p:cNvCxnSpPr/>
          <p:nvPr/>
        </p:nvCxnSpPr>
        <p:spPr>
          <a:xfrm rot="5400000">
            <a:off x="1535885" y="4750603"/>
            <a:ext cx="642942" cy="57150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Скругленная соединительная линия 23"/>
          <p:cNvCxnSpPr/>
          <p:nvPr/>
        </p:nvCxnSpPr>
        <p:spPr>
          <a:xfrm flipV="1">
            <a:off x="2285984" y="4929198"/>
            <a:ext cx="2143140" cy="64294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Скругленная соединительная линия 24"/>
          <p:cNvCxnSpPr/>
          <p:nvPr/>
        </p:nvCxnSpPr>
        <p:spPr>
          <a:xfrm>
            <a:off x="5643570" y="5000636"/>
            <a:ext cx="928694" cy="28575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218" name="Picture 2" descr="C:\Users\кабинет120\AppData\Local\Microsoft\Windows\Temporary Internet Files\Content.IE5\DC9LZJAH\MC900326464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214290"/>
            <a:ext cx="1953963" cy="1571629"/>
          </a:xfrm>
          <a:prstGeom prst="rect">
            <a:avLst/>
          </a:prstGeom>
          <a:noFill/>
        </p:spPr>
      </p:pic>
      <p:pic>
        <p:nvPicPr>
          <p:cNvPr id="9219" name="Picture 3" descr="C:\Users\кабинет120\AppData\Local\Microsoft\Windows\Temporary Internet Files\Content.IE5\CJRUQI0C\MC900345794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45082" y="5714982"/>
            <a:ext cx="1698918" cy="11430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3876E-7 C 0.01129 -0.00763 0.02136 -0.01804 0.03229 -0.0266 C 0.0408 -0.04348 0.05643 -0.04695 0.06927 -0.05527 C 0.07188 -0.05712 0.07413 -0.06036 0.07691 -0.06152 C 0.08281 -0.06383 0.09531 -0.06568 0.09531 -0.06568 C 0.17361 -0.06314 0.14011 -0.07169 0.1724 -0.05736 C 0.18038 -0.04672 0.1915 -0.04094 0.19844 -0.02868 C 0.20156 -0.02313 0.20226 -0.01619 0.20469 -0.01018 C 0.20643 -0.00578 0.21077 0.00208 0.21077 0.00208 C 0.21268 0.01688 0.21615 0.03076 0.21077 0.0451 " pathEditMode="relative" ptsTypes="fffffffffA">
                                      <p:cBhvr>
                                        <p:cTn id="6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25 0.04486 C 0.2691 0.03608 0.2757 0.02844 0.28247 0.02035 C 0.28941 0.01226 0.29392 0.00185 0.30087 -0.00625 C 0.31615 -0.02428 0.33472 -0.03469 0.35469 -0.03909 C 0.38733 -0.03793 0.4217 -0.03885 0.4533 -0.02475 C 0.45434 -0.02267 0.45504 -0.02035 0.45625 -0.01873 C 0.45764 -0.01688 0.45972 -0.01642 0.46094 -0.01457 C 0.46198 -0.01295 0.4625 -0.00833 0.4625 -0.00833 " pathEditMode="relative" ptsTypes="fffffffA">
                                      <p:cBhvr>
                                        <p:cTn id="10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25 -0.00809 C 0.46893 -0.01364 0.47587 -0.01711 0.48247 -0.02243 C 0.50903 -0.04371 0.52275 -0.05018 0.55486 -0.05319 C 0.58907 -0.06499 0.56788 -0.05851 0.65018 -0.05319 C 0.66667 -0.05204 0.68195 -0.03585 0.69792 -0.03053 C 0.7 -0.02914 0.70191 -0.02752 0.704 -0.02636 C 0.70608 -0.02544 0.70834 -0.02567 0.71025 -0.02451 C 0.71198 -0.02359 0.7132 -0.02151 0.71476 -0.02035 C 0.71615 -0.01943 0.71788 -0.01896 0.71945 -0.01827 C 0.72813 0.00023 0.71632 -0.02197 0.72709 -0.01018 C 0.73299 -0.0037 0.73073 -0.00116 0.73472 0.00624 C 0.73594 0.00856 0.73802 0.01018 0.73941 0.01249 C 0.74063 0.01434 0.7415 0.01665 0.74254 0.01873 C 0.74688 0.0414 0.74393 0.06175 0.73177 0.07794 " pathEditMode="relative" ptsTypes="fffffffffffffA">
                                      <p:cBhvr>
                                        <p:cTn id="14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5938 0.14732 C 0.74688 0.15287 0.73333 0.15102 0.72101 0.14523 C 0.69375 0.14593 0.66649 0.14547 0.63941 0.14732 C 0.63611 0.14755 0.63333 0.15055 0.63021 0.15148 C 0.61719 0.15495 0.60434 0.15819 0.59167 0.16374 C 0.58611 0.16882 0.57969 0.17299 0.57326 0.17599 C 0.5717 0.17807 0.56858 0.18224 0.56858 0.18224 " pathEditMode="relative" ptsTypes="ffffffA">
                                      <p:cBhvr>
                                        <p:cTn id="1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858 0.18247 C 0.5276 0.18385 0.48646 0.18501 0.44549 0.1864 C 0.43542 0.18663 0.42326 0.19311 0.41319 0.19472 C 0.40955 0.19681 0.40608 0.19912 0.40243 0.20074 C 0.39792 0.20259 0.39288 0.20259 0.38854 0.2049 C 0.36076 0.21993 0.39236 0.20929 0.37326 0.21508 C 0.36962 0.21854 0.3625 0.22548 0.3625 0.22548 " pathEditMode="relative" ptsTypes="ffffffA">
                                      <p:cBhvr>
                                        <p:cTn id="22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25 0.22571 C 0.33021 0.20351 0.29323 0.2042 0.25799 0.19704 C 0.22101 0.19773 0.1842 0.19796 0.14722 0.19912 C 0.13247 0.19958 0.11858 0.23358 0.10868 0.24606 C 0.10625 0.25555 0.10452 0.26503 0.10261 0.27497 C 0.1 0.28862 0.10087 0.29764 0.09341 0.30758 C 0.08889 0.33186 0.09531 0.30203 0.08872 0.32192 C 0.08785 0.32446 0.08802 0.3277 0.08716 0.33025 C 0.08646 0.33256 0.08507 0.33418 0.0842 0.33626 C 0.08351 0.33834 0.08264 0.3425 0.08264 0.3425 " pathEditMode="relative" ptsTypes="fffffffffA">
                                      <p:cBhvr>
                                        <p:cTn id="26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264 0.34274 C 0.07083 0.34829 0.05677 0.3469 0.04427 0.34875 C 0.03542 0.35268 0.04132 0.35014 0.02726 0.35499 C 0.02518 0.35569 0.02118 0.35707 0.02118 0.35707 C 0.01476 0.36239 0.00747 0.36378 0.00122 0.36933 C -0.00798 0.37743 -0.01719 0.3876 -0.025 0.39801 C -0.02673 0.40472 -0.02934 0.4098 -0.03107 0.41651 C -0.03021 0.44657 -0.03594 0.47178 -0.01423 0.48612 " pathEditMode="relative" ptsTypes="fffffffA">
                                      <p:cBhvr>
                                        <p:cTn id="30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23 0.48612 C -0.02014 0.49098 -0.02465 0.49746 -0.03125 0.50046 C -0.03941 0.50902 -0.04913 0.52035 -0.05885 0.52498 C -0.07066 0.54024 -0.08489 0.54949 -0.09583 0.56591 C -0.09861 0.57007 -0.10156 0.58094 -0.10347 0.58441 C -0.10521 0.58765 -0.10798 0.58927 -0.10972 0.59251 C -0.11215 0.5969 -0.11337 0.60245 -0.1158 0.60685 C -0.11753 0.61008 -0.12014 0.61216 -0.12187 0.61517 C -0.12708 0.62419 -0.12812 0.6346 -0.13264 0.64385 C -0.13194 0.66073 -0.13437 0.68802 -0.12187 0.69912 C -0.11979 0.70328 -0.11805 0.70745 -0.1158 0.71138 C -0.11406 0.71439 -0.11146 0.71647 -0.10972 0.7197 C -0.10364 0.73127 -0.1151 0.7204 -0.10347 0.73404 C -0.09809 0.74029 -0.09028 0.74607 -0.0835 0.74838 C -0.07899 0.75694 -0.07587 0.75648 -0.06805 0.75856 C -0.04548 0.77405 -0.02552 0.78076 -0.00034 0.7833 C 0.03247 0.78261 0.06545 0.78469 0.09809 0.78122 C 0.1092 0.78006 0.1375 0.75879 0.15035 0.75439 C 0.15191 0.75301 0.15365 0.75208 0.15504 0.75046 C 0.15729 0.74792 0.15886 0.74445 0.16111 0.74214 C 0.16302 0.74029 0.16545 0.73982 0.16736 0.73821 C 0.17014 0.73589 0.1724 0.73266 0.175 0.72988 C 0.18021 0.71624 0.17518 0.72664 0.1842 0.71554 C 0.19792 0.69866 0.18941 0.70305 0.20122 0.69912 C 0.20278 0.69565 0.20382 0.69195 0.20573 0.68895 C 0.20695 0.6871 0.2092 0.68663 0.21042 0.68478 C 0.21407 0.67923 0.2165 0.67253 0.21962 0.66628 C 0.22327 0.65911 0.22778 0.65264 0.23195 0.64593 C 0.23403 0.64246 0.23646 0.63367 0.23646 0.63367 " pathEditMode="relative" ptsTypes="ffffffffffffffffffffffffffffA">
                                      <p:cBhvr>
                                        <p:cTn id="34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646 0.6339 C 0.23855 0.62118 0.24549 0.59759 0.2533 0.59088 C 0.26181 0.57377 0.2698 0.55712 0.28403 0.54787 C 0.29705 0.53052 0.3066 0.53145 0.32257 0.52104 C 0.33698 0.51156 0.35313 0.50184 0.36876 0.49653 C 0.38299 0.48334 0.39723 0.48751 0.41494 0.48635 C 0.43403 0.47987 0.42987 0.48242 0.46094 0.48427 C 0.47622 0.48658 0.48994 0.49144 0.50417 0.49861 C 0.5106 0.50184 0.51598 0.50578 0.52257 0.50878 C 0.52414 0.50948 0.52709 0.51086 0.52709 0.51086 " pathEditMode="relative" ptsTypes="fffffffffA">
                                      <p:cBhvr>
                                        <p:cTn id="3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865 -0.02428 C -0.13976 -0.03168 -0.1566 -0.0407 -0.16858 -0.04487 C -0.17691 -0.05227 -0.18959 -0.05342 -0.19965 -0.05504 C -0.21024 -0.05435 -0.22101 -0.05458 -0.23195 -0.05296 C -0.23629 -0.05227 -0.23889 -0.04718 -0.24254 -0.04487 C -0.25347 -0.03862 -0.26545 -0.03469 -0.27639 -0.02845 C -0.2908 -0.02012 -0.30261 -0.00509 -0.31788 0.00023 C -0.32743 0.00856 -0.33941 0.01179 -0.35018 0.01665 C -0.35365 0.01804 -0.35643 0.02058 -0.35938 0.02289 C -0.36111 0.02405 -0.36233 0.0259 -0.36406 0.02683 C -0.3717 0.03053 -0.38073 0.03099 -0.38872 0.03307 C -0.39688 0.03168 -0.40504 0.03076 -0.4132 0.02891 C -0.4217 0.02683 -0.42691 0.02128 -0.4349 0.01873 C -0.44288 0.00763 -0.45243 0.00023 -0.46094 -0.00995 C -0.4658 -0.01573 -0.47084 -0.02151 -0.47483 -0.02845 C -0.47795 -0.034 -0.47969 -0.04117 -0.48403 -0.04487 C -0.49479 -0.05435 -0.50174 -0.05874 -0.51476 -0.06129 C -0.52049 -0.06059 -0.52622 -0.06036 -0.53177 -0.05921 C -0.53941 -0.05782 -0.54601 -0.05019 -0.5533 -0.04695 C -0.56736 -0.04903 -0.57587 -0.05227 -0.58715 -0.06337 C -0.58854 -0.06684 -0.59306 -0.07794 -0.59323 -0.08164 C -0.59427 -0.10823 -0.58438 -0.12951 -0.57483 -0.15148 C -0.57379 -0.15403 -0.57136 -0.15518 -0.57014 -0.15749 C -0.56771 -0.16189 -0.56649 -0.16744 -0.56406 -0.17183 C -0.55226 -0.19427 -0.53455 -0.21022 -0.51476 -0.21693 C -0.50261 -0.22826 -0.48993 -0.23057 -0.47639 -0.23751 C -0.46163 -0.24491 -0.44774 -0.24908 -0.43177 -0.25185 C -0.36528 -0.25 -0.37865 -0.25255 -0.34271 -0.24561 C -0.3349 -0.24214 -0.32726 -0.24121 -0.31962 -0.23959 C -0.30608 -0.23358 -0.28906 -0.23335 -0.27483 -0.23127 C -0.21788 -0.23289 -0.21754 -0.23289 -0.17934 -0.23751 C -0.1717 -0.23959 -0.16424 -0.24191 -0.15643 -0.24353 C -0.15434 -0.24491 -0.15243 -0.24676 -0.15018 -0.24769 C -0.14618 -0.24954 -0.14184 -0.24977 -0.13785 -0.25185 C -0.13559 -0.25324 -0.13403 -0.25648 -0.13177 -0.25786 C -0.12778 -0.26064 -0.12101 -0.26249 -0.11632 -0.26411 C -0.11372 -0.26619 -0.11094 -0.26781 -0.10868 -0.27035 C -0.10729 -0.27197 -0.10695 -0.27475 -0.10556 -0.27637 C -0.08924 -0.29533 -0.10278 -0.27706 -0.09028 -0.28862 C -0.07917 -0.2988 -0.0684 -0.31036 -0.05781 -0.32146 C -0.04983 -0.32979 -0.03872 -0.33811 -0.03334 -0.35014 C -0.03177 -0.35361 -0.03038 -0.35731 -0.02865 -0.36055 C -0.02726 -0.36332 -0.02535 -0.36587 -0.02396 -0.36864 C -0.02049 -0.37604 -0.02014 -0.38391 -0.01632 -0.39107 C -0.01528 -0.39524 -0.01424 -0.3994 -0.0132 -0.40356 C -0.00955 -0.41813 -0.02153 -0.44403 -0.03177 -0.44866 C -0.03802 -0.45699 -0.04011 -0.45421 -0.04705 -0.45884 C -0.05608 -0.46508 -0.06493 -0.46786 -0.07483 -0.47109 C -0.1059 -0.46971 -0.13247 -0.46554 -0.1625 -0.46092 C -0.19028 -0.46161 -0.21788 -0.46138 -0.24584 -0.463 C -0.26198 -0.46392 -0.2783 -0.47156 -0.29479 -0.47317 C -0.32274 -0.48404 -0.35209 -0.49075 -0.3809 -0.49561 C -0.3908 -0.5 -0.38889 -0.49699 -0.39479 -0.50601 C -0.4 -0.51411 -0.41024 -0.53053 -0.41024 -0.53053 C -0.41302 -0.54163 -0.41806 -0.5481 -0.4132 -0.56129 C -0.41129 -0.56638 -0.40747 -0.57008 -0.40399 -0.57354 C -0.39497 -0.58303 -0.38872 -0.59251 -0.37795 -0.59621 C -0.36719 -0.60523 -0.35504 -0.61101 -0.34271 -0.61448 C -0.32361 -0.62905 -0.30226 -0.63622 -0.28247 -0.6494 C -0.26563 -0.6605 -0.29202 -0.63367 -0.26424 -0.65958 C -0.2533 -0.66975 -0.24827 -0.67322 -0.23941 -0.68432 C -0.23542 -0.68964 -0.22709 -0.70074 -0.22709 -0.70074 C -0.22622 -0.70375 -0.2224 -0.71462 -0.22274 -0.71901 C -0.22518 -0.76249 -0.26962 -0.78724 -0.29792 -0.79487 C -0.30469 -0.80111 -0.31181 -0.80019 -0.31962 -0.80319 C -0.33299 -0.80851 -0.3441 -0.81984 -0.35781 -0.82354 C -0.37049 -0.8321 -0.38247 -0.83557 -0.39636 -0.83788 C -0.42327 -0.8365 -0.4408 -0.83303 -0.46563 -0.82979 C -0.50486 -0.81915 -0.52188 -0.76712 -0.54254 -0.72734 C -0.54358 -0.72179 -0.54479 -0.71647 -0.54566 -0.71092 C -0.5467 -0.70398 -0.54861 -0.69033 -0.54861 -0.69033 C -0.55122 -0.64732 -0.53629 -0.58927 -0.55938 -0.55712 C -0.56389 -0.53955 -0.57552 -0.53654 -0.58715 -0.53261 C -0.62726 -0.50509 -0.71632 -0.51665 -0.7441 -0.51619 C -0.75452 -0.50902 -0.75469 -0.5 -0.76094 -0.48751 C -0.76667 -0.44288 -0.76667 -0.3957 -0.74861 -0.35638 C -0.74584 -0.33811 -0.73993 -0.32008 -0.73177 -0.30504 C -0.73021 -0.29487 -0.72639 -0.28816 -0.72396 -0.27845 C -0.7224 -0.25786 -0.71945 -0.23728 -0.71632 -0.21693 C -0.71406 -0.18432 -0.71233 -0.1531 -0.70243 -0.1228 C -0.69584 -0.10245 -0.68438 -0.08719 -0.67483 -0.06938 C -0.66007 -0.0414 -0.64323 -0.01526 -0.62865 0.01249 C -0.61997 0.02891 -0.62257 0.0518 -0.61788 0.06984 C -0.62084 0.08534 -0.62292 0.08256 -0.63177 0.09042 C -0.6349 0.09667 -0.63785 0.10314 -0.63785 0.11101 " pathEditMode="relative" ptsTypes="ffffffffffffffffffffffffffffffffffffffffffffffffffffffffffffffffffffffffffffffffffffA">
                                      <p:cBhvr>
                                        <p:cTn id="42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://www.kiev-live.com/_dr/1/13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64" y="5357087"/>
            <a:ext cx="1571636" cy="1500913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1714480" y="1000108"/>
            <a:ext cx="1000132" cy="5715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36 : 9</a:t>
            </a:r>
            <a:endParaRPr lang="ru-RU" sz="24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57422" y="2928934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+</a:t>
            </a:r>
            <a:r>
              <a:rPr lang="ru-RU" sz="2800" b="1" dirty="0"/>
              <a:t> </a:t>
            </a:r>
            <a:r>
              <a:rPr lang="ru-RU" sz="2800" b="1" dirty="0" smtClean="0"/>
              <a:t>58</a:t>
            </a:r>
            <a:endParaRPr lang="ru-RU" sz="28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00496" y="1714488"/>
            <a:ext cx="928694" cy="50006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+14</a:t>
            </a:r>
            <a:endParaRPr lang="ru-RU" sz="28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285852" y="5429264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+ 16</a:t>
            </a:r>
            <a:endParaRPr lang="ru-RU" sz="28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3438" y="3357562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: 7</a:t>
            </a:r>
            <a:endParaRPr lang="ru-RU" sz="28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72198" y="1285860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: 4</a:t>
            </a:r>
            <a:endParaRPr lang="ru-RU" sz="28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071670" y="4214818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: 8</a:t>
            </a:r>
            <a:endParaRPr lang="ru-RU" sz="28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858016" y="2714620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+ 35</a:t>
            </a:r>
            <a:endParaRPr lang="ru-RU" sz="28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572000" y="4714884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: 6</a:t>
            </a:r>
            <a:endParaRPr lang="ru-RU" sz="28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15140" y="5000636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+ 21</a:t>
            </a:r>
            <a:endParaRPr lang="ru-RU" sz="2800" b="1" dirty="0"/>
          </a:p>
        </p:txBody>
      </p:sp>
      <p:cxnSp>
        <p:nvCxnSpPr>
          <p:cNvPr id="17" name="Скругленная соединительная линия 16"/>
          <p:cNvCxnSpPr/>
          <p:nvPr/>
        </p:nvCxnSpPr>
        <p:spPr>
          <a:xfrm>
            <a:off x="2714612" y="1643050"/>
            <a:ext cx="1214446" cy="42862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Скругленная соединительная линия 17"/>
          <p:cNvCxnSpPr/>
          <p:nvPr/>
        </p:nvCxnSpPr>
        <p:spPr>
          <a:xfrm flipV="1">
            <a:off x="5000628" y="1500174"/>
            <a:ext cx="1000132" cy="28575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Скругленная соединительная линия 18"/>
          <p:cNvCxnSpPr/>
          <p:nvPr/>
        </p:nvCxnSpPr>
        <p:spPr>
          <a:xfrm rot="16200000" flipH="1">
            <a:off x="6607983" y="2035959"/>
            <a:ext cx="714380" cy="50006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Скругленная соединительная линия 19"/>
          <p:cNvCxnSpPr/>
          <p:nvPr/>
        </p:nvCxnSpPr>
        <p:spPr>
          <a:xfrm rot="10800000" flipV="1">
            <a:off x="5643570" y="3214686"/>
            <a:ext cx="1357322" cy="28575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Скругленная соединительная линия 20"/>
          <p:cNvCxnSpPr/>
          <p:nvPr/>
        </p:nvCxnSpPr>
        <p:spPr>
          <a:xfrm rot="10800000">
            <a:off x="3357554" y="3143248"/>
            <a:ext cx="1143008" cy="42862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Скругленная соединительная линия 21"/>
          <p:cNvCxnSpPr/>
          <p:nvPr/>
        </p:nvCxnSpPr>
        <p:spPr>
          <a:xfrm rot="5400000">
            <a:off x="2321703" y="3536157"/>
            <a:ext cx="571504" cy="50006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Скругленная соединительная линия 22"/>
          <p:cNvCxnSpPr/>
          <p:nvPr/>
        </p:nvCxnSpPr>
        <p:spPr>
          <a:xfrm rot="5400000">
            <a:off x="1535885" y="4750603"/>
            <a:ext cx="642942" cy="57150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Скругленная соединительная линия 23"/>
          <p:cNvCxnSpPr/>
          <p:nvPr/>
        </p:nvCxnSpPr>
        <p:spPr>
          <a:xfrm flipV="1">
            <a:off x="2285984" y="4929198"/>
            <a:ext cx="2143140" cy="64294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Скругленная соединительная линия 24"/>
          <p:cNvCxnSpPr/>
          <p:nvPr/>
        </p:nvCxnSpPr>
        <p:spPr>
          <a:xfrm>
            <a:off x="5643570" y="5000636"/>
            <a:ext cx="928694" cy="28575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32" name="Picture 8" descr="http://stat16.privet.ru/lr/090c4a556394760d445fcf8f176fd30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0"/>
            <a:ext cx="1198687" cy="1500198"/>
          </a:xfrm>
          <a:prstGeom prst="rect">
            <a:avLst/>
          </a:prstGeom>
          <a:noFill/>
        </p:spPr>
      </p:pic>
      <p:sp>
        <p:nvSpPr>
          <p:cNvPr id="26" name="Овальная выноска 25"/>
          <p:cNvSpPr/>
          <p:nvPr/>
        </p:nvSpPr>
        <p:spPr>
          <a:xfrm>
            <a:off x="7143768" y="3786190"/>
            <a:ext cx="1714512" cy="1000132"/>
          </a:xfrm>
          <a:prstGeom prst="wedgeEllipseCallout">
            <a:avLst>
              <a:gd name="adj1" fmla="val -7312"/>
              <a:gd name="adj2" fmla="val 8052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Спасибо, ребята!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12858E-6 C 0.0099 -0.00162 0.01684 -0.00532 0.02674 -0.00763 C 0.04549 -0.01203 0.05243 -0.01157 0.07188 -0.01319 C 0.13403 -0.01157 0.12205 -0.0148 0.15486 -0.00763 C 0.16389 1.12858E-6 0.15382 -0.0074 0.16754 -0.00185 C 0.17292 0.00046 0.17865 0.00624 0.18299 0.0111 C 0.2099 0.04116 0.20694 0.09435 0.20694 0.13506 " pathEditMode="relative" ptsTypes="ffffffA">
                                      <p:cBhvr>
                                        <p:cTn id="6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448 0.1272 C 0.28281 0.1235 0.28056 0.11748 0.28993 0.11424 C 0.29444 0.10476 0.30139 0.09921 0.30833 0.09343 C 0.31319 0.08927 0.31771 0.0821 0.3224 0.0784 C 0.32691 0.07493 0.3342 0.07331 0.33924 0.071 C 0.34653 0.06776 0.35347 0.06221 0.36042 0.05782 C 0.38715 0.05851 0.41389 0.05851 0.44063 0.05967 C 0.45503 0.06036 0.46962 0.07262 0.48299 0.0784 C 0.4875 0.08279 0.49219 0.08418 0.49705 0.08788 C 0.50243 0.09181 0.49931 0.09158 0.5026 0.09158 " pathEditMode="relative" ptsTypes="fffffffffA">
                                      <p:cBhvr>
                                        <p:cTn id="10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261 0.09158 C 0.50816 0.08672 0.51268 0.08117 0.51806 0.07655 C 0.52136 0.07007 0.52431 0.06568 0.52934 0.06152 C 0.53212 0.05018 0.54219 0.04556 0.55035 0.04278 C 0.5566 0.03793 0.56042 0.03584 0.56737 0.03353 C 0.58039 0.02428 0.56476 0.03446 0.58004 0.02775 C 0.59132 0.02289 0.58039 0.02567 0.58993 0.02035 C 0.59427 0.01781 0.60539 0.01711 0.60816 0.01665 C 0.62691 0.01734 0.64584 0.01734 0.66459 0.0185 C 0.67171 0.01896 0.6783 0.02521 0.68421 0.0296 C 0.69671 0.03862 0.70677 0.04741 0.71528 0.06337 C 0.7198 0.08187 0.71268 0.05643 0.72084 0.07285 C 0.72275 0.07655 0.72257 0.08164 0.72362 0.08603 C 0.72483 0.10731 0.72605 0.11355 0.72362 0.13483 C 0.72309 0.13876 0.72292 0.14315 0.72084 0.14593 C 0.71771 0.15055 0.71441 0.15564 0.70955 0.15726 C 0.70764 0.15795 0.704 0.15911 0.704 0.15911 " pathEditMode="relative" ptsTypes="ffffffffffffffffA">
                                      <p:cBhvr>
                                        <p:cTn id="14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4 0.15934 C 0.71806 0.16096 0.73282 0.15957 0.74636 0.16489 C 0.75556 0.16859 0.76355 0.17715 0.77171 0.18362 C 0.77779 0.19611 0.77032 0.18224 0.78004 0.19495 C 0.78386 0.20004 0.7856 0.20767 0.78855 0.21369 C 0.79063 0.23566 0.79254 0.24445 0.78994 0.26989 C 0.78924 0.27705 0.77865 0.29255 0.77588 0.2981 C 0.75591 0.33903 0.72345 0.36262 0.68716 0.36933 C 0.66025 0.38136 0.67779 0.37419 0.60973 0.36933 C 0.60799 0.3691 0.60695 0.36632 0.60539 0.36563 C 0.604 0.36517 0.60261 0.36563 0.60122 0.36563 " pathEditMode="relative" ptsTypes="ffffffffffA">
                                      <p:cBhvr>
                                        <p:cTn id="18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0122 0.36563 C 0.59515 0.36031 0.59497 0.35129 0.59133 0.3432 C 0.58925 0.33857 0.58664 0.33441 0.58438 0.33001 C 0.583 0.32747 0.5797 0.32886 0.57727 0.32816 C 0.57379 0.32331 0.57431 0.32238 0.56754 0.32238 C 0.53039 0.32238 0.49341 0.32354 0.45626 0.32423 C 0.45192 0.32631 0.4481 0.33001 0.44359 0.33186 C 0.44046 0.33302 0.43699 0.33279 0.43369 0.33372 C 0.42848 0.3351 0.42345 0.33811 0.41824 0.33927 C 0.40834 0.34158 0.39984 0.34135 0.39133 0.34875 C 0.38803 0.35522 0.38699 0.36239 0.38438 0.36933 " pathEditMode="relative" ptsTypes="ffffffffffA">
                                      <p:cBhvr>
                                        <p:cTn id="22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438 0.36933 C 0.38195 0.35245 0.38039 0.32516 0.36702 0.31498 C 0.35799 0.2981 0.34688 0.28746 0.33091 0.28122 C 0.32431 0.27336 0.33143 0.28029 0.3198 0.27544 C 0.29862 0.26642 0.28698 0.26249 0.26302 0.25856 C 0.25504 0.25717 0.23941 0.253 0.23941 0.25324 C 0.22153 0.2537 0.20365 0.2537 0.18577 0.25485 C 0.17483 0.25555 0.16355 0.26665 0.15278 0.26989 C 0.14375 0.27752 0.13403 0.2833 0.12587 0.29232 C 0.12153 0.29718 0.11823 0.30342 0.11337 0.30735 C 0.10417 0.31452 0.0974 0.32308 0.09115 0.33372 C 0.09063 0.33626 0.09046 0.3388 0.08959 0.34112 C 0.08889 0.3432 0.08716 0.34459 0.08646 0.3469 C 0.08056 0.37465 0.08177 0.40541 0.08177 0.43316 " pathEditMode="relative" rAng="0" ptsTypes="fffffffffffffA">
                                      <p:cBhvr>
                                        <p:cTn id="26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78 0.43317 C 0.07657 0.43455 0.07119 0.43432 0.06633 0.43687 C 0.06355 0.43825 0.05938 0.4519 0.05938 0.4519 C 0.05817 0.45467 0.05626 0.45675 0.05504 0.45953 C 0.0514 0.46809 0.05088 0.47757 0.04671 0.48566 C 0.0441 0.50416 0.04654 0.52082 0.05088 0.53839 C 0.054 0.55134 0.05279 0.54047 0.05643 0.55134 C 0.05765 0.55504 0.05938 0.56267 0.05938 0.56267 " pathEditMode="relative" ptsTypes="fffffffA">
                                      <p:cBhvr>
                                        <p:cTn id="30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38 0.56291 C 0.04514 0.56776 0.02865 0.56822 0.01424 0.57054 C 0.0073 0.57794 0.00053 0.58649 -0.00677 0.59297 C -0.00642 0.61286 -0.00572 0.6827 -0.00399 0.713 C -0.00382 0.71624 -0.00382 0.7197 -0.0026 0.72248 C -0.00138 0.72549 0.00122 0.72734 0.00296 0.72988 C 0.00678 0.73589 0.00938 0.74399 0.01424 0.74861 C 0.02049 0.75463 0.02882 0.75694 0.03542 0.7618 C 0.04375 0.76781 0.04983 0.77359 0.05938 0.77683 C 0.06667 0.7833 0.07605 0.78261 0.08473 0.78423 C 0.16303 0.78284 0.16112 0.79232 0.20591 0.77313 C 0.21112 0.7685 0.21719 0.76411 0.22275 0.75994 C 0.22639 0.75717 0.23403 0.75254 0.23403 0.75254 C 0.23872 0.74283 0.24757 0.73636 0.25382 0.72803 C 0.25573 0.72549 0.25625 0.72132 0.25799 0.71855 C 0.26059 0.71439 0.2665 0.70745 0.2665 0.70745 C 0.26806 0.69889 0.27118 0.69403 0.27483 0.68686 C 0.27674 0.67692 0.27622 0.68178 0.27622 0.67183 " pathEditMode="relative" ptsTypes="fffffffffffffffffA">
                                      <p:cBhvr>
                                        <p:cTn id="34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621 0.67183 C 0.27726 0.66119 0.27865 0.65101 0.28316 0.64176 C 0.28576 0.63644 0.29167 0.62673 0.29167 0.62673 C 0.29323 0.61794 0.29444 0.61655 0.3 0.6117 C 0.30295 0.60129 0.31285 0.58626 0.31979 0.57978 C 0.3224 0.56938 0.33177 0.56174 0.33958 0.5592 C 0.34305 0.55226 0.34635 0.54856 0.35226 0.54602 C 0.36389 0.53445 0.35121 0.54532 0.36493 0.53862 C 0.37014 0.53607 0.37274 0.5333 0.37899 0.53099 C 0.38733 0.51988 0.3783 0.52983 0.39028 0.52358 C 0.39844 0.51919 0.39965 0.51688 0.40851 0.5141 C 0.46476 0.51549 0.46684 0.51225 0.50156 0.51988 C 0.51146 0.52428 0.51128 0.5252 0.51979 0.53307 C 0.5316 0.54394 0.52066 0.53075 0.5283 0.54047 C 0.5316 0.55388 0.53125 0.56776 0.53246 0.58163 C 0.53281 0.58533 0.53385 0.59297 0.53385 0.59297 " pathEditMode="relative" ptsTypes="fffffffffffffffA">
                                      <p:cBhvr>
                                        <p:cTn id="38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386 0.5932 C 0.52518 0.62951 0.53109 0.60222 0.53386 0.69635 C 0.5349 0.73312 0.57449 0.7352 0.59445 0.73774 C 0.60661 0.74283 0.63247 0.74515 0.63247 0.74515 C 0.65661 0.75347 0.68213 0.75648 0.70713 0.75648 " pathEditMode="relative" ptsTypes="ffffA">
                                      <p:cBhvr>
                                        <p:cTn id="42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857356" y="1142984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43</a:t>
            </a:r>
            <a:endParaRPr lang="ru-RU" sz="24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57422" y="2928934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+25</a:t>
            </a:r>
            <a:endParaRPr lang="ru-RU" sz="28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71934" y="1785926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+8</a:t>
            </a:r>
            <a:endParaRPr lang="ru-RU" sz="2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85852" y="5429264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*7</a:t>
            </a:r>
            <a:endParaRPr lang="ru-RU" sz="28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43438" y="3357562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*3</a:t>
            </a:r>
            <a:endParaRPr lang="ru-RU" sz="2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00760" y="1285860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- 21</a:t>
            </a:r>
            <a:endParaRPr lang="ru-RU" sz="2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71670" y="4214818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: 5</a:t>
            </a:r>
            <a:endParaRPr lang="ru-RU" sz="28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58016" y="2714620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:6</a:t>
            </a:r>
            <a:endParaRPr lang="ru-RU" sz="28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72000" y="4714884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- 11</a:t>
            </a:r>
            <a:endParaRPr lang="ru-RU" sz="28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715140" y="5000636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:5</a:t>
            </a:r>
            <a:endParaRPr lang="ru-RU" sz="2800" b="1" dirty="0"/>
          </a:p>
        </p:txBody>
      </p:sp>
      <p:cxnSp>
        <p:nvCxnSpPr>
          <p:cNvPr id="15" name="Скругленная соединительная линия 14"/>
          <p:cNvCxnSpPr/>
          <p:nvPr/>
        </p:nvCxnSpPr>
        <p:spPr>
          <a:xfrm>
            <a:off x="2714612" y="1643050"/>
            <a:ext cx="1214446" cy="42862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Скругленная соединительная линия 16"/>
          <p:cNvCxnSpPr/>
          <p:nvPr/>
        </p:nvCxnSpPr>
        <p:spPr>
          <a:xfrm flipV="1">
            <a:off x="5000628" y="1500174"/>
            <a:ext cx="1000132" cy="28575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Скругленная соединительная линия 17"/>
          <p:cNvCxnSpPr/>
          <p:nvPr/>
        </p:nvCxnSpPr>
        <p:spPr>
          <a:xfrm rot="16200000" flipH="1">
            <a:off x="6607983" y="2035959"/>
            <a:ext cx="714380" cy="50006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Скругленная соединительная линия 22"/>
          <p:cNvCxnSpPr/>
          <p:nvPr/>
        </p:nvCxnSpPr>
        <p:spPr>
          <a:xfrm rot="10800000" flipV="1">
            <a:off x="5643570" y="3214686"/>
            <a:ext cx="1357322" cy="28575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Скругленная соединительная линия 28"/>
          <p:cNvCxnSpPr/>
          <p:nvPr/>
        </p:nvCxnSpPr>
        <p:spPr>
          <a:xfrm rot="10800000">
            <a:off x="3357554" y="3143248"/>
            <a:ext cx="1143008" cy="42862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Скругленная соединительная линия 34"/>
          <p:cNvCxnSpPr/>
          <p:nvPr/>
        </p:nvCxnSpPr>
        <p:spPr>
          <a:xfrm rot="5400000">
            <a:off x="2321703" y="3536157"/>
            <a:ext cx="571504" cy="50006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Скругленная соединительная линия 42"/>
          <p:cNvCxnSpPr/>
          <p:nvPr/>
        </p:nvCxnSpPr>
        <p:spPr>
          <a:xfrm rot="5400000">
            <a:off x="1535885" y="4750603"/>
            <a:ext cx="642942" cy="57150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Скругленная соединительная линия 45"/>
          <p:cNvCxnSpPr/>
          <p:nvPr/>
        </p:nvCxnSpPr>
        <p:spPr>
          <a:xfrm flipV="1">
            <a:off x="2285984" y="4929198"/>
            <a:ext cx="2143140" cy="64294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Скругленная соединительная линия 48"/>
          <p:cNvCxnSpPr/>
          <p:nvPr/>
        </p:nvCxnSpPr>
        <p:spPr>
          <a:xfrm>
            <a:off x="5643570" y="5000636"/>
            <a:ext cx="928694" cy="28575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C:\Users\кабинет120\AppData\Local\Microsoft\Windows\Temporary Internet Files\Content.IE5\EDBYUTO1\MC900326476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71472" y="714356"/>
            <a:ext cx="1236810" cy="1000132"/>
          </a:xfrm>
          <a:prstGeom prst="rect">
            <a:avLst/>
          </a:prstGeom>
          <a:noFill/>
        </p:spPr>
      </p:pic>
      <p:pic>
        <p:nvPicPr>
          <p:cNvPr id="1027" name="Picture 3" descr="C:\Users\кабинет120\AppData\Local\Microsoft\Windows\Temporary Internet Files\Content.IE5\ANVG5AR1\MC900351344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6710" y="5357826"/>
            <a:ext cx="746813" cy="1160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57 -0.08071 C 0.06424 -0.08372 0.07796 -0.09436 0.08994 -0.10106 C 0.0981 -0.10546 0.10747 -0.10546 0.11615 -0.10731 C 0.14323 -0.10615 0.15973 -0.10476 0.18386 -0.10106 C 0.19185 -0.09667 0.20105 -0.09436 0.20851 -0.08881 C 0.21737 -0.08233 0.22709 -0.06776 0.23612 -0.06429 C 0.23768 -0.06221 0.23941 -0.06036 0.2408 -0.05805 C 0.24306 -0.05412 0.24688 -0.04579 0.24688 -0.04579 C 0.24792 -0.04163 0.24896 -0.0377 0.25 -0.03353 C 0.25053 -0.03145 0.25157 -0.02729 0.25157 -0.02729 C 0.24983 0.01249 0.2507 0.00231 0.24375 0.03006 C 0.24202 0.03677 0.23612 0.04857 0.23612 0.04857 C 0.2356 0.05134 0.23542 0.05412 0.23455 0.05666 C 0.23386 0.05897 0.23143 0.0629 0.23143 0.0629 " pathEditMode="relative" ptsTypes="fffffffffffff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143 0.06313 C 0.23907 0.05296 0.24393 0.04047 0.2514 0.03029 C 0.25574 0.01364 0.24914 0.03376 0.25765 0.0222 C 0.25973 0.01942 0.26025 0.0148 0.26216 0.01179 C 0.26338 0.00971 0.27206 0.00439 0.2731 0.0037 C 0.27796 -0.00324 0.28473 -0.0118 0.2915 -0.0148 C 0.29463 -0.01619 0.3007 -0.01897 0.3007 -0.01897 C 0.33785 -0.01758 0.35608 -0.0229 0.38386 0.00162 C 0.3889 0.01249 0.39931 0.02012 0.40678 0.02821 C 0.41789 0.04024 0.41754 0.03261 0.41754 0.04047 " pathEditMode="relative" ptsTypes="fffffffff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754 0.04047 C 0.42396 0.02891 0.43108 0.0192 0.4375 0.00763 C 0.44306 -0.00231 0.44462 -0.0111 0.45296 -0.0148 C 0.46233 -0.02775 0.47361 -0.03908 0.48681 -0.04348 C 0.50539 -0.06059 0.53073 -0.06915 0.55296 -0.07215 C 0.6099 -0.06938 0.62448 -0.07539 0.66528 -0.05365 C 0.67292 -0.04348 0.68299 -0.03677 0.69132 -0.02706 C 0.69705 -0.02035 0.69966 -0.01179 0.70521 -0.00462 C 0.70851 0.00625 0.71077 0.01711 0.71285 0.02822 C 0.71233 0.04117 0.7132 0.05435 0.71129 0.06707 C 0.70973 0.07701 0.69653 0.09598 0.68976 0.10199 C 0.68473 0.11078 0.68282 0.11147 0.67605 0.11633 C 0.66025 0.12789 0.6724 0.12188 0.66216 0.1265 C 0.65747 0.13113 0.65209 0.13599 0.64671 0.13899 C 0.64375 0.14061 0.6375 0.14292 0.6375 0.14292 " pathEditMode="relative" ptsTypes="ffffffffffffffA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751 0.14315 C 0.65035 0.14454 0.66216 0.14547 0.67431 0.15125 C 0.68247 0.15518 0.68785 0.16235 0.69584 0.16559 C 0.70452 0.17322 0.71025 0.1827 0.71754 0.19241 C 0.71858 0.19519 0.71928 0.19796 0.72049 0.20051 C 0.72292 0.2056 0.7283 0.21485 0.7283 0.21485 C 0.73039 0.22757 0.73316 0.23867 0.73438 0.25185 C 0.73386 0.27035 0.73369 0.28862 0.73282 0.30712 C 0.73247 0.31499 0.72674 0.32562 0.72362 0.33164 C 0.71025 0.358 0.69341 0.36147 0.67136 0.36448 C 0.64757 0.36332 0.62483 0.36448 0.60209 0.35638 C 0.59202 0.35268 0.58403 0.34436 0.57431 0.33996 C 0.56754 0.33094 0.56459 0.32539 0.55591 0.32146 C 0.55244 0.31452 0.55417 0.31684 0.55122 0.31337 " pathEditMode="relative" ptsTypes="fffffffffffffA">
                                      <p:cBhvr>
                                        <p:cTn id="1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122 0.31336 C 0.54202 0.29486 0.52466 0.2611 0.51129 0.24976 C 0.4915 0.23311 0.46962 0.22363 0.44653 0.22109 C 0.40608 0.2234 0.41615 0.22247 0.38976 0.23149 C 0.38125 0.23982 0.37119 0.24051 0.36198 0.24768 C 0.3533 0.25462 0.35035 0.2611 0.34358 0.27035 C 0.34184 0.27752 0.3382 0.28029 0.33577 0.28677 " pathEditMode="relative" ptsTypes="ffffffA">
                                      <p:cBhvr>
                                        <p:cTn id="2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577 0.28677 C 0.32917 0.27336 0.33438 0.28215 0.31581 0.26642 L 0.31581 0.26642 C 0.3066 0.2537 0.2948 0.24283 0.28351 0.23358 C 0.27987 0.23058 0.27518 0.23104 0.27119 0.22942 C 0.26494 0.22688 0.25921 0.22248 0.25278 0.22133 C 0.23681 0.21832 0.22101 0.21601 0.20504 0.213 C 0.17883 0.21369 0.15261 0.21161 0.12657 0.21508 C 0.12275 0.21554 0.11025 0.22988 0.1066 0.23566 C 0.10331 0.24098 0.0974 0.25185 0.0974 0.25185 C 0.09497 0.26504 0.09081 0.27752 0.0882 0.29094 C 0.08942 0.30528 0.08751 0.31221 0.09584 0.31961 C 0.09758 0.32655 0.104 0.34251 0.10817 0.34621 C 0.11129 0.34899 0.11424 0.35176 0.11737 0.35454 C 0.11893 0.35592 0.12206 0.35847 0.12206 0.35847 " pathEditMode="relative" ptsTypes="fFffffffffffffA">
                                      <p:cBhvr>
                                        <p:cTn id="2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205 0.35869 C 0.11702 0.35939 0.11181 0.35962 0.10677 0.36077 C 0.10261 0.3617 0.09445 0.36494 0.09445 0.36494 C 0.08837 0.36979 0.08195 0.3728 0.07604 0.37719 C 0.06025 0.38899 0.0724 0.38298 0.06215 0.3876 C 0.05087 0.40194 0.04879 0.42368 0.04063 0.44079 C 0.03768 0.46045 0.03629 0.46207 0.03906 0.48797 C 0.03959 0.49213 0.03941 0.49792 0.04219 0.50023 C 0.05295 0.50971 0.04844 0.50555 0.0559 0.51249 C 0.05868 0.51503 0.06528 0.51665 0.06528 0.51665 " pathEditMode="relative" ptsTypes="fffffffffA">
                                      <p:cBhvr>
                                        <p:cTn id="3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29 0.51688 C 0.05244 0.5229 0.06529 0.51735 0.03612 0.52105 C 0.02379 0.52266 0.01285 0.53007 0.0007 0.5333 C -0.00086 0.53538 -0.0019 0.53816 -0.00381 0.53955 C -0.00676 0.54163 -0.01319 0.54371 -0.01319 0.54371 C -0.02465 0.55504 -0.0309 0.571 -0.04079 0.58464 C -0.04461 0.59921 -0.03923 0.58048 -0.04704 0.59898 C -0.05086 0.608 -0.05381 0.6198 -0.05624 0.62974 C -0.05503 0.65865 -0.05954 0.66929 -0.04548 0.68501 C -0.03801 0.69334 -0.04409 0.68987 -0.03628 0.69311 C -0.01805 0.71739 0.00331 0.72502 0.02848 0.72803 C 0.0632 0.72687 0.08508 0.72502 0.11615 0.72202 C 0.1323 0.71832 0.14393 0.70606 0.15921 0.69935 C 0.16424 0.6938 0.17067 0.6901 0.17431 0.68293 C 0.17535 0.68085 0.17605 0.67854 0.17744 0.67692 C 0.18959 0.66374 0.17796 0.68548 0.19133 0.66258 C 0.19272 0.66004 0.19306 0.6568 0.19445 0.65426 C 0.19619 0.65125 0.19897 0.6494 0.20053 0.64616 C 0.20574 0.63575 0.21303 0.61795 0.21303 0.605 " pathEditMode="relative" ptsTypes="ffffffffffffffffffA">
                                      <p:cBhvr>
                                        <p:cTn id="3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303 0.605 C 0.21893 0.59459 0.22292 0.58557 0.23004 0.57632 C 0.23317 0.55944 0.22883 0.57632 0.23768 0.5599 C 0.23855 0.55805 0.2382 0.55527 0.23924 0.55365 C 0.25226 0.53215 0.27084 0.50994 0.2915 0.50439 C 0.29896 0.49723 0.30886 0.49283 0.31771 0.49006 C 0.32188 0.4889 0.33004 0.48612 0.33004 0.48612 C 0.41494 0.48751 0.43455 0.48682 0.49462 0.49422 C 0.50539 0.49792 0.51633 0.50023 0.52692 0.50439 C 0.53421 0.51087 0.53751 0.51711 0.54237 0.52706 C 0.54341 0.52914 0.54532 0.5333 0.54532 0.5333 C 0.54671 0.54047 0.54844 0.54625 0.54844 0.55365 " pathEditMode="relative" ptsTypes="fffffffffffA">
                                      <p:cBhvr>
                                        <p:cTn id="3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844 0.55365 C 0.5533 0.54718 0.55574 0.54024 0.56216 0.53723 C 0.57987 0.51457 0.60174 0.50578 0.62535 0.50046 C 0.64949 0.50116 0.67344 0.50092 0.69758 0.50254 C 0.71268 0.50347 0.72744 0.51156 0.74219 0.5148 C 0.74949 0.52128 0.75365 0.53145 0.76216 0.53538 C 0.76806 0.54116 0.77084 0.54695 0.77605 0.55365 C 0.77813 0.56221 0.78421 0.574 0.78525 0.58233 C 0.78594 0.58765 0.78525 0.5932 0.78525 0.59875 " pathEditMode="relative" ptsTypes="ffffffffA">
                                      <p:cBhvr>
                                        <p:cTn id="4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 descr="http://www.gigart.ru/uploads/posts/2012-08/thumbs/1345453401_bxeoqkh5f9gmfr1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710" y="5429264"/>
            <a:ext cx="886146" cy="862883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857356" y="1142984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6*4</a:t>
            </a:r>
            <a:endParaRPr lang="ru-RU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57422" y="2928934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+15</a:t>
            </a:r>
            <a:endParaRPr lang="ru-RU" sz="2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71934" y="1785926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- 14</a:t>
            </a:r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85852" y="5429264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*7</a:t>
            </a:r>
            <a:endParaRPr lang="ru-RU" sz="2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43438" y="3357562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*3</a:t>
            </a:r>
            <a:endParaRPr lang="ru-RU" sz="2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72198" y="1285860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+26</a:t>
            </a:r>
            <a:endParaRPr lang="ru-RU" sz="2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71670" y="4214818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:6</a:t>
            </a:r>
            <a:endParaRPr lang="ru-RU" sz="20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58016" y="2714620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:4</a:t>
            </a:r>
            <a:endParaRPr lang="ru-RU" sz="20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72000" y="4714884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-9</a:t>
            </a:r>
            <a:endParaRPr lang="ru-RU" sz="20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715140" y="5000636"/>
            <a:ext cx="857256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:5</a:t>
            </a:r>
            <a:endParaRPr lang="ru-RU" sz="2000" dirty="0"/>
          </a:p>
        </p:txBody>
      </p:sp>
      <p:cxnSp>
        <p:nvCxnSpPr>
          <p:cNvPr id="15" name="Скругленная соединительная линия 14"/>
          <p:cNvCxnSpPr/>
          <p:nvPr/>
        </p:nvCxnSpPr>
        <p:spPr>
          <a:xfrm>
            <a:off x="2714612" y="1643050"/>
            <a:ext cx="1214446" cy="42862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Скругленная соединительная линия 16"/>
          <p:cNvCxnSpPr/>
          <p:nvPr/>
        </p:nvCxnSpPr>
        <p:spPr>
          <a:xfrm flipV="1">
            <a:off x="5000628" y="1500174"/>
            <a:ext cx="1000132" cy="28575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Скругленная соединительная линия 17"/>
          <p:cNvCxnSpPr/>
          <p:nvPr/>
        </p:nvCxnSpPr>
        <p:spPr>
          <a:xfrm rot="16200000" flipH="1">
            <a:off x="6607983" y="2035959"/>
            <a:ext cx="714380" cy="50006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Скругленная соединительная линия 22"/>
          <p:cNvCxnSpPr/>
          <p:nvPr/>
        </p:nvCxnSpPr>
        <p:spPr>
          <a:xfrm rot="10800000" flipV="1">
            <a:off x="5643570" y="3214686"/>
            <a:ext cx="1357322" cy="28575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Скругленная соединительная линия 28"/>
          <p:cNvCxnSpPr/>
          <p:nvPr/>
        </p:nvCxnSpPr>
        <p:spPr>
          <a:xfrm rot="10800000">
            <a:off x="3357554" y="3143248"/>
            <a:ext cx="1143008" cy="42862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Скругленная соединительная линия 34"/>
          <p:cNvCxnSpPr/>
          <p:nvPr/>
        </p:nvCxnSpPr>
        <p:spPr>
          <a:xfrm rot="5400000">
            <a:off x="2321703" y="3536157"/>
            <a:ext cx="571504" cy="50006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Скругленная соединительная линия 42"/>
          <p:cNvCxnSpPr/>
          <p:nvPr/>
        </p:nvCxnSpPr>
        <p:spPr>
          <a:xfrm rot="5400000">
            <a:off x="1535885" y="4750603"/>
            <a:ext cx="642942" cy="57150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Скругленная соединительная линия 45"/>
          <p:cNvCxnSpPr/>
          <p:nvPr/>
        </p:nvCxnSpPr>
        <p:spPr>
          <a:xfrm flipV="1">
            <a:off x="2285984" y="4929198"/>
            <a:ext cx="2143140" cy="64294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Скругленная соединительная линия 48"/>
          <p:cNvCxnSpPr/>
          <p:nvPr/>
        </p:nvCxnSpPr>
        <p:spPr>
          <a:xfrm>
            <a:off x="5643570" y="5000636"/>
            <a:ext cx="928694" cy="28575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9938" name="Picture 2" descr="http://i99.beon.ru/cs4674.vkontakte.ru/u1798295/116111265/x_9aaf71df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642917"/>
            <a:ext cx="1508952" cy="12167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41443E-6 C 0.00938 -0.00393 0.01736 -0.01133 0.02535 -0.01873 C 0.02813 -0.02128 0.0316 -0.0229 0.03385 -0.02614 C 0.04028 -0.03539 0.04879 -0.04487 0.05781 -0.0488 C 0.07552 -0.04764 0.09254 -0.04672 0.1099 -0.04302 C 0.11788 -0.03955 0.12448 -0.03284 0.13247 -0.03007 C 0.14236 -0.0266 0.14306 -0.02752 0.15642 -0.02614 C 0.16233 -0.02359 0.16597 -0.01758 0.17188 -0.01503 C 0.17274 -0.01318 0.17344 -0.01087 0.17465 -0.00925 C 0.17587 -0.00763 0.17795 -0.0074 0.17899 -0.00555 C 0.18142 -0.00139 0.18281 0.00647 0.18455 0.01133 C 0.18646 0.01619 0.19028 0.0222 0.19306 0.02636 C 0.19566 0.03029 0.19861 0.03399 0.20139 0.03769 C 0.20243 0.03908 0.20434 0.04139 0.20434 0.04139 C 0.20521 0.04509 0.20469 0.05018 0.20712 0.0525 C 0.21094 0.05596 0.21441 0.06059 0.2184 0.06383 C 0.21962 0.06475 0.22118 0.06475 0.22257 0.06568 C 0.22413 0.0666 0.22535 0.06822 0.22674 0.06938 C 0.22726 0.07123 0.22726 0.07354 0.22813 0.07516 C 0.23195 0.0814 0.24184 0.08441 0.24792 0.08441 " pathEditMode="relative" ptsTypes="fffffffffffffffffffA">
                                      <p:cBhvr>
                                        <p:cTn id="6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792 0.08441 C 0.25156 0.0821 0.2559 0.0821 0.2592 0.07886 C 0.26649 0.07169 0.27309 0.05481 0.28177 0.05064 C 0.28455 0.03931 0.28976 0.04255 0.29583 0.03584 C 0.30174 0.02937 0.3066 0.02243 0.31406 0.01873 C 0.31875 0.01295 0.32378 0.0111 0.32969 0.00763 C 0.3316 0.00647 0.33351 0.00531 0.33524 0.00393 C 0.33663 0.00277 0.33785 0.00092 0.33941 4.79186E-6 C 0.3434 -0.00232 0.34913 -0.00417 0.35347 -0.00555 C 0.36615 -0.00486 0.37882 -0.00532 0.39149 -0.0037 C 0.39444 -0.00324 0.39722 -0.00116 0.4 4.79186E-6 C 0.40139 0.00069 0.40417 0.00185 0.40417 0.00185 C 0.40625 0.00462 0.40937 0.00647 0.41128 0.00948 C 0.41267 0.01156 0.41285 0.0148 0.41406 0.01688 C 0.41962 0.02636 0.42674 0.03099 0.43524 0.03376 C 0.44045 0.04116 0.44878 0.04694 0.45642 0.04694 " pathEditMode="relative" ptsTypes="fffffffffffffffA">
                                      <p:cBhvr>
                                        <p:cTn id="10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643 0.04695 C 0.45365 0.03585 0.46112 0.034 0.46771 0.02822 C 0.48542 -0.01225 0.52848 -0.02451 0.56077 -0.03191 C 0.68316 -0.02891 0.61181 -0.03515 0.65921 -0.02243 C 0.66632 -0.0178 0.67032 -0.01295 0.67761 -0.00925 C 0.68872 0.00555 0.69289 0.02151 0.69584 0.0414 C 0.69671 0.05458 0.7007 0.07563 0.69306 0.0865 C 0.69046 0.09667 0.69289 0.08997 0.68455 0.1013 C 0.67709 0.11147 0.66893 0.12142 0.65921 0.12766 C 0.65539 0.13529 0.64636 0.14154 0.63959 0.14455 C 0.63698 0.14963 0.63247 0.15333 0.63247 0.15958 " pathEditMode="relative" ptsTypes="ffffffffffA">
                                      <p:cBhvr>
                                        <p:cTn id="14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247 0.15957 C 0.64462 0.16073 0.6559 0.16211 0.66771 0.16512 C 0.67708 0.17044 0.68594 0.17506 0.69583 0.1783 C 0.71042 0.18825 0.72049 0.20351 0.72969 0.22155 C 0.73056 0.22594 0.73125 0.23057 0.73247 0.23473 C 0.73351 0.23866 0.73576 0.2419 0.73663 0.24583 C 0.73767 0.25 0.7375 0.25462 0.73819 0.25902 C 0.73889 0.26295 0.7401 0.26665 0.74097 0.27035 C 0.7441 0.30781 0.7441 0.30041 0.74097 0.36216 C 0.74063 0.36887 0.73767 0.3721 0.73524 0.37719 C 0.73281 0.38228 0.73021 0.38968 0.72691 0.39408 C 0.71458 0.41003 0.68941 0.41628 0.67326 0.41859 C 0.66441 0.4179 0.65538 0.4179 0.64653 0.41651 C 0.64358 0.41605 0.63819 0.41281 0.63819 0.41281 C 0.62986 0.4024 0.61944 0.39939 0.6099 0.39222 C 0.60503 0.38852 0.60191 0.38297 0.59722 0.37904 C 0.59219 0.3691 0.58837 0.36447 0.58038 0.36031 C 0.57899 0.35846 0.57778 0.35615 0.57622 0.35476 C 0.575 0.3536 0.57309 0.35407 0.57188 0.35291 C 0.55885 0.33996 0.57031 0.34574 0.56059 0.34158 C 0.55191 0.33395 0.55556 0.33418 0.55087 0.33418 " pathEditMode="relative" ptsTypes="ffffffffffffffffffffA">
                                      <p:cBhvr>
                                        <p:cTn id="18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088 0.33418 C 0.54289 0.31799 0.53299 0.30481 0.52275 0.29093 C 0.51928 0.28631 0.51424 0.28492 0.51008 0.28145 C 0.50626 0.27821 0.50157 0.27451 0.4974 0.2722 C 0.49463 0.27058 0.4889 0.2685 0.4889 0.2685 C 0.48022 0.25624 0.46789 0.2574 0.45643 0.25347 C 0.44254 0.24884 0.43004 0.24399 0.41563 0.24214 C 0.39931 0.23358 0.38629 0.24329 0.37067 0.24584 C 0.36233 0.24722 0.35383 0.24699 0.34532 0.24769 C 0.33872 0.25046 0.33247 0.25347 0.32553 0.25532 C 0.3224 0.25809 0.31876 0.25971 0.31563 0.26272 C 0.31407 0.26434 0.31303 0.26688 0.31147 0.2685 C 0.31008 0.26989 0.30852 0.27104 0.30713 0.2722 C 0.30383 0.27891 0.30591 0.27683 0.30157 0.2796 " pathEditMode="relative" ptsTypes="fffffffffffffA">
                                      <p:cBhvr>
                                        <p:cTn id="22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157 0.2796 C 0.30018 0.2715 0.29914 0.26318 0.29723 0.25531 C 0.28942 0.22432 0.26494 0.22062 0.24376 0.21785 C 0.23247 0.21346 0.22136 0.21322 0.2099 0.21022 C 0.19306 0.20582 0.17605 0.20166 0.15921 0.19704 C 0.13716 0.19958 0.14376 0.19819 0.12692 0.21207 C 0.12275 0.21554 0.11841 0.21831 0.11424 0.22155 C 0.11042 0.22456 0.10296 0.2308 0.10296 0.2308 C 0.10157 0.23334 0.10053 0.23635 0.09879 0.23843 C 0.09619 0.24144 0.09028 0.24583 0.09028 0.24583 C 0.08751 0.25092 0.08456 0.25578 0.08178 0.26087 C 0.07865 0.26642 0.07778 0.27382 0.07483 0.2796 C 0.07101 0.30596 0.07223 0.324 0.08612 0.34158 C 0.09167 0.35661 0.10105 0.35291 0.11285 0.35291 " pathEditMode="relative" ptsTypes="fffffffffffffA">
                                      <p:cBhvr>
                                        <p:cTn id="26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285 0.35291 C 0.09913 0.35615 0.08733 0.36309 0.07344 0.3661 C 0.05764 0.37326 0.04445 0.38043 0.02986 0.39061 C 0.02934 0.39246 0.02917 0.39454 0.0283 0.39616 C 0.02726 0.39824 0.02466 0.39917 0.02413 0.40171 C 0.01389 0.45444 0.02674 0.41721 0.01858 0.43941 C 0.01927 0.45906 0.01806 0.4852 0.02691 0.50301 C 0.02986 0.51526 0.04236 0.51619 0.05087 0.51619 " pathEditMode="relative" ptsTypes="fffffffA">
                                      <p:cBhvr>
                                        <p:cTn id="30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087 0.51619 C 0.03559 0.52127 0.02188 0.53168 0.00729 0.53885 C 0.00538 0.53977 0.0033 0.54116 0.00157 0.54255 C -0.00034 0.54417 -0.00191 0.54694 -0.00399 0.5481 C -0.00764 0.55018 -0.01146 0.55064 -0.01528 0.55203 C -0.02014 0.55573 -0.02378 0.55828 -0.02795 0.56313 C -0.03038 0.56614 -0.03507 0.57261 -0.03507 0.57261 C -0.03732 0.58187 -0.04166 0.58903 -0.0434 0.59875 C -0.04253 0.60754 -0.04253 0.61656 -0.04062 0.62511 C -0.03941 0.63089 -0.03212 0.64384 -0.02934 0.6494 C -0.02569 0.66928 -0.0118 0.67715 0.00018 0.68709 C 0.00886 0.69449 0.00347 0.69287 0.01563 0.69819 C 0.02032 0.70027 0.02518 0.70074 0.02986 0.70212 C 0.05139 0.71646 0.12431 0.70582 0.1283 0.70582 C 0.13698 0.7012 0.14479 0.6938 0.15365 0.69079 C 0.15938 0.68524 0.16459 0.68385 0.17066 0.67946 C 0.17743 0.67437 0.18108 0.66813 0.1875 0.66258 C 0.19184 0.65888 0.1974 0.65795 0.20157 0.65333 C 0.20747 0.64685 0.21042 0.6376 0.21563 0.63066 C 0.21979 0.62511 0.22361 0.62257 0.22691 0.61563 C 0.22847 0.60545 0.22657 0.60846 0.22986 0.60453 " pathEditMode="relative" ptsTypes="ffffffffffffffffffffA">
                                      <p:cBhvr>
                                        <p:cTn id="34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986 0.60453 C 0.23281 0.59228 0.23837 0.57817 0.2467 0.57077 C 0.25069 0.56244 0.26094 0.54533 0.26927 0.54255 C 0.27448 0.54094 0.28004 0.53839 0.28472 0.53492 C 0.30365 0.52035 0.32778 0.51411 0.34948 0.50694 C 0.36615 0.50139 0.35035 0.50532 0.3651 0.49931 C 0.37517 0.49515 0.38576 0.49168 0.39601 0.48821 C 0.41701 0.47341 0.40295 0.48173 0.45521 0.48636 C 0.46667 0.48728 0.46476 0.49121 0.47483 0.49376 C 0.48837 0.49723 0.49913 0.50162 0.51007 0.51249 C 0.51163 0.5185 0.51719 0.52937 0.51719 0.52937 C 0.52049 0.54255 0.5158 0.5266 0.52274 0.5407 C 0.52569 0.54672 0.52552 0.5562 0.52552 0.56314 " pathEditMode="relative" ptsTypes="ffffffffffffA">
                                      <p:cBhvr>
                                        <p:cTn id="38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552 0.56314 C 0.53785 0.571 0.54861 0.55527 0.56111 0.55065 C 0.59514 0.52382 0.56789 0.54232 0.64393 0.54648 C 0.65191 0.55435 0.6599 0.56221 0.66806 0.56776 C 0.6691 0.5703 0.66997 0.574 0.67101 0.57609 C 0.67205 0.57817 0.67344 0.57724 0.67414 0.58025 C 0.675 0.58349 0.67466 0.58904 0.67518 0.59274 C 0.6757 0.59644 0.67657 0.59852 0.67743 0.60106 C 0.67865 0.61771 0.67934 0.62488 0.68368 0.63067 C 0.68438 0.65148 0.68577 0.67322 0.68577 0.69403 " pathEditMode="relative" rAng="0" ptsTypes="fffffffffA">
                                      <p:cBhvr>
                                        <p:cTn id="42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pelikan.ykt.ru/files/2012-11-09/img-normal/57452399-2ef3-4248-874a-16cbfc52f3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43639">
            <a:off x="476503" y="762263"/>
            <a:ext cx="1931734" cy="1931735"/>
          </a:xfrm>
          <a:prstGeom prst="rect">
            <a:avLst/>
          </a:prstGeom>
          <a:noFill/>
        </p:spPr>
      </p:pic>
      <p:pic>
        <p:nvPicPr>
          <p:cNvPr id="11268" name="Picture 4" descr="http://www.ra-artmedia.ru/UserFiles/design/pak/Sladko/3D-model-vafli_sgu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500042"/>
            <a:ext cx="2071702" cy="1615928"/>
          </a:xfrm>
          <a:prstGeom prst="rect">
            <a:avLst/>
          </a:prstGeom>
          <a:noFill/>
        </p:spPr>
      </p:pic>
      <p:pic>
        <p:nvPicPr>
          <p:cNvPr id="11270" name="Picture 6" descr="http://stat16.privet.ru/lr/090e42fd6e1e46108eef98bcfada720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1" y="428604"/>
            <a:ext cx="1214446" cy="1479898"/>
          </a:xfrm>
          <a:prstGeom prst="rect">
            <a:avLst/>
          </a:prstGeom>
          <a:noFill/>
        </p:spPr>
      </p:pic>
      <p:pic>
        <p:nvPicPr>
          <p:cNvPr id="11272" name="Picture 8" descr="http://www.vkusnopedia.ru/static/pimages/productimage-picture-00088916-93265_jpg_520x520_q8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8" y="785794"/>
            <a:ext cx="2357453" cy="2016438"/>
          </a:xfrm>
          <a:prstGeom prst="rect">
            <a:avLst/>
          </a:prstGeom>
          <a:noFill/>
        </p:spPr>
      </p:pic>
      <p:pic>
        <p:nvPicPr>
          <p:cNvPr id="11274" name="Picture 10" descr="http://www.nadom19.ru/images/goods/3517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916548">
            <a:off x="3602981" y="2031352"/>
            <a:ext cx="1957085" cy="1957085"/>
          </a:xfrm>
          <a:prstGeom prst="rect">
            <a:avLst/>
          </a:prstGeom>
          <a:noFill/>
        </p:spPr>
      </p:pic>
      <p:sp>
        <p:nvSpPr>
          <p:cNvPr id="9" name="Скругленный прямоугольник 8"/>
          <p:cNvSpPr/>
          <p:nvPr/>
        </p:nvSpPr>
        <p:spPr>
          <a:xfrm>
            <a:off x="785786" y="2786058"/>
            <a:ext cx="1571636" cy="42862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 </a:t>
            </a:r>
            <a:r>
              <a:rPr lang="ru-RU" dirty="0" smtClean="0"/>
              <a:t>рублей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57686" y="3286124"/>
            <a:ext cx="1571636" cy="42862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9</a:t>
            </a:r>
            <a:r>
              <a:rPr lang="ru-RU" dirty="0" smtClean="0"/>
              <a:t> рублей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71736" y="1643050"/>
            <a:ext cx="1571636" cy="42862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 рублей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43438" y="1785926"/>
            <a:ext cx="1571636" cy="42862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 рубля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786578" y="2500306"/>
            <a:ext cx="1571636" cy="42862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 рублей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0034" y="4000504"/>
            <a:ext cx="1357322" cy="6429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 4 Вафли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00034" y="4857760"/>
            <a:ext cx="1857388" cy="6429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7 </a:t>
            </a:r>
            <a:r>
              <a:rPr lang="ru-RU" sz="2400" dirty="0" err="1" smtClean="0"/>
              <a:t>чупа-чупсов</a:t>
            </a:r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928794" y="4000504"/>
            <a:ext cx="1428760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 5 сырков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500298" y="4857760"/>
            <a:ext cx="1571636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 йогурта</a:t>
            </a:r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500430" y="4000504"/>
            <a:ext cx="1571636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 </a:t>
            </a:r>
            <a:r>
              <a:rPr lang="ru-RU" sz="2400" dirty="0" err="1" smtClean="0"/>
              <a:t>чупа-чупса</a:t>
            </a:r>
            <a:r>
              <a:rPr lang="ru-RU" sz="2400" dirty="0" smtClean="0"/>
              <a:t>   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215206" y="4071942"/>
            <a:ext cx="1714480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 8 вафель  </a:t>
            </a:r>
            <a:endParaRPr lang="ru-RU" sz="2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143504" y="4000504"/>
            <a:ext cx="2000264" cy="6429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6 шоколадок, </a:t>
            </a:r>
            <a:endParaRPr lang="ru-RU" sz="2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929058" y="5715016"/>
            <a:ext cx="1428760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8 йогуртов</a:t>
            </a:r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357686" y="4857760"/>
            <a:ext cx="1714512" cy="7858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7 шоколадок</a:t>
            </a:r>
            <a:endParaRPr lang="ru-RU" sz="2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785918" y="5715016"/>
            <a:ext cx="1571636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9 </a:t>
            </a:r>
            <a:r>
              <a:rPr lang="ru-RU" sz="2400" dirty="0" err="1" smtClean="0"/>
              <a:t>чупа-чупсов</a:t>
            </a:r>
            <a:endParaRPr lang="ru-RU" sz="2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929322" y="5786454"/>
            <a:ext cx="1571636" cy="65246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9 сырков</a:t>
            </a:r>
            <a:endParaRPr lang="ru-RU" sz="2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500826" y="4857760"/>
            <a:ext cx="1643074" cy="7858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 сырка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120</Words>
  <Application>Microsoft Office PowerPoint</Application>
  <PresentationFormat>Экран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кабинет120</dc:creator>
  <cp:lastModifiedBy>кабинет120</cp:lastModifiedBy>
  <cp:revision>1</cp:revision>
  <dcterms:created xsi:type="dcterms:W3CDTF">2014-06-04T09:03:57Z</dcterms:created>
  <dcterms:modified xsi:type="dcterms:W3CDTF">2014-06-04T09:08:41Z</dcterms:modified>
</cp:coreProperties>
</file>