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71" r:id="rId4"/>
    <p:sldId id="272" r:id="rId5"/>
    <p:sldId id="273" r:id="rId6"/>
    <p:sldId id="274" r:id="rId7"/>
    <p:sldId id="277" r:id="rId8"/>
    <p:sldId id="275" r:id="rId9"/>
    <p:sldId id="261" r:id="rId10"/>
    <p:sldId id="262" r:id="rId11"/>
    <p:sldId id="264" r:id="rId12"/>
    <p:sldId id="265" r:id="rId13"/>
    <p:sldId id="268" r:id="rId14"/>
    <p:sldId id="276" r:id="rId15"/>
    <p:sldId id="278" r:id="rId16"/>
    <p:sldId id="286" r:id="rId17"/>
    <p:sldId id="281" r:id="rId18"/>
    <p:sldId id="279" r:id="rId19"/>
    <p:sldId id="280" r:id="rId20"/>
    <p:sldId id="287" r:id="rId21"/>
    <p:sldId id="289" r:id="rId22"/>
    <p:sldId id="290" r:id="rId23"/>
    <p:sldId id="291" r:id="rId24"/>
    <p:sldId id="284" r:id="rId25"/>
    <p:sldId id="285" r:id="rId26"/>
    <p:sldId id="282" r:id="rId27"/>
    <p:sldId id="29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ED769E-6E1D-466D-9988-FC068E134748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D9EF1-415B-4809-BA7E-725D2F99C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Здравствуйте. Я – волшебная кисточка. Я умею творить волшебство.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200070_b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1484784"/>
            <a:ext cx="4968552" cy="488464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Вот такие половички были у Медвежонка.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mishkina_skazk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9" name="Содержимое 8" descr="foto_41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916833"/>
            <a:ext cx="4176464" cy="36004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 вот такие – у Зайчонка.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277305730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1625" y="1796182"/>
            <a:ext cx="4038600" cy="3832374"/>
          </a:xfrm>
        </p:spPr>
      </p:pic>
      <p:pic>
        <p:nvPicPr>
          <p:cNvPr id="7" name="Содержимое 6" descr="prodam-domotkannyy-polovik-dorozhku--80c2-1338141553501526-1-b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4499992" y="1988840"/>
            <a:ext cx="4536504" cy="4104456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Давайте заглянем к Мишутке и Зайке. Друг за другом мы идем…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a39e57581.jpe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На другом краю леса жили злой Волк и хитрая Лиса.</a:t>
            </a:r>
            <a:endParaRPr lang="ru-RU" sz="2400" dirty="0"/>
          </a:p>
        </p:txBody>
      </p:sp>
      <p:pic>
        <p:nvPicPr>
          <p:cNvPr id="8" name="Содержимое 7" descr="8179948800243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454254"/>
            <a:ext cx="6824838" cy="485928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Вот и задумали Волк с Лисой украсть половички у наших друзей.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olk_i_lica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412776"/>
            <a:ext cx="4978881" cy="496855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Однажды…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73925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412776"/>
            <a:ext cx="6192688" cy="498487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Мишка с Зайкой в чаще жили.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0008-008-Medvezhonok-i-zajchik-MJAGKIE (2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412776"/>
            <a:ext cx="7374171" cy="496855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Унесли половичок у Зайчонка.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rodam-domotkannyy-polovik-dorozhku--80c2-1338141553501526-1-big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41244" y="1628800"/>
            <a:ext cx="5856652" cy="4392488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Они хотели и у Медвежонка украсть половичок, но мимо проходил Ёжик, он спугнул Волка и Лису.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3981852754950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412776"/>
            <a:ext cx="4248472" cy="4968748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Пришел Зайчонок домой, увидел, что нет половичка, и заплакал.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zajas_izba1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412776"/>
            <a:ext cx="4032448" cy="4921027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Это мой друг Зеленая краска.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P104058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04469" y="1527175"/>
            <a:ext cx="6098550" cy="4572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Пошел он к своему другу Медвежонку.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zayka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1407135"/>
            <a:ext cx="4824536" cy="494276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Стали они вместе думать, что же им делать. Ничего не придумали.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0-134-thickbox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484784"/>
            <a:ext cx="6142156" cy="489654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Мы должны им помочь.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0070_b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484784"/>
            <a:ext cx="4896544" cy="4824536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 моей руке пять пальцев, пять </a:t>
            </a:r>
            <a:r>
              <a:rPr lang="ru-RU" sz="2000" b="1" dirty="0" err="1" smtClean="0">
                <a:solidFill>
                  <a:srgbClr val="FF0000"/>
                </a:solidFill>
              </a:rPr>
              <a:t>держальцев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пять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хватальцев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2" name="Содержимое 11" descr="_1_~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412776"/>
            <a:ext cx="6696744" cy="4873077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Поиграем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45.511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822926" y="1412776"/>
            <a:ext cx="5629393" cy="4948257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 Медвежонку и Зайчонку пришли гости.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l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412776"/>
            <a:ext cx="6192687" cy="4933508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 помогли мне сегодня совершить волшебство.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0070_b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484784"/>
            <a:ext cx="5976664" cy="4884642"/>
          </a:xfrm>
        </p:spPr>
      </p:pic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Спасибо за внимание.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85zar_v107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371786"/>
            <a:ext cx="5497056" cy="493753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 это мой друг Синяя краска.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104058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06396" y="1527175"/>
            <a:ext cx="6094695" cy="4572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А вот мой друг Желтая краска.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P104058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06396" y="1527175"/>
            <a:ext cx="6094695" cy="4572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еще мой друг Красная краска.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P104059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1484784"/>
            <a:ext cx="6546643" cy="490998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Что вы обо мне знаете?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isto4karisovanie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68387" y="2283619"/>
            <a:ext cx="2505075" cy="2857500"/>
          </a:xfrm>
        </p:spPr>
      </p:pic>
      <p:pic>
        <p:nvPicPr>
          <p:cNvPr id="9" name="Содержимое 8" descr="brushclassic1_32024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00600" y="2343031"/>
            <a:ext cx="4038600" cy="2738676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 ровненькой дорожке…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4427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12960" y="1607587"/>
            <a:ext cx="5881568" cy="4411176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одном лесу в своих избушках жили Медвежонок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mishkina_skazka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Зайчонок.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277305730_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412776"/>
            <a:ext cx="5160035" cy="489654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214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Специальное оформление</vt:lpstr>
      <vt:lpstr>Официальная</vt:lpstr>
      <vt:lpstr>Здравствуйте. Я – волшебная кисточка. Я умею творить волшебство.</vt:lpstr>
      <vt:lpstr>Это мой друг Зеленая краска.</vt:lpstr>
      <vt:lpstr>А это мой друг Синяя краска.</vt:lpstr>
      <vt:lpstr>А вот мой друг Желтая краска.</vt:lpstr>
      <vt:lpstr>И еще мой друг Красная краска.</vt:lpstr>
      <vt:lpstr>Что вы обо мне знаете?</vt:lpstr>
      <vt:lpstr>По ровненькой дорожке…</vt:lpstr>
      <vt:lpstr>В одном лесу в своих избушках жили Медвежонок </vt:lpstr>
      <vt:lpstr>И Зайчонок.</vt:lpstr>
      <vt:lpstr>Вот такие половички были у Медвежонка.</vt:lpstr>
      <vt:lpstr>А вот такие – у Зайчонка.</vt:lpstr>
      <vt:lpstr>Давайте заглянем к Мишутке и Зайке. Друг за другом мы идем…</vt:lpstr>
      <vt:lpstr> На другом краю леса жили злой Волк и хитрая Лиса.</vt:lpstr>
      <vt:lpstr>Вот и задумали Волк с Лисой украсть половички у наших друзей.</vt:lpstr>
      <vt:lpstr>Однажды…</vt:lpstr>
      <vt:lpstr>Мишка с Зайкой в чаще жили.</vt:lpstr>
      <vt:lpstr>Унесли половичок у Зайчонка.</vt:lpstr>
      <vt:lpstr>Они хотели и у Медвежонка украсть половичок, но мимо проходил Ёжик, он спугнул Волка и Лису.</vt:lpstr>
      <vt:lpstr>Пришел Зайчонок домой, увидел, что нет половичка, и заплакал.</vt:lpstr>
      <vt:lpstr>Пошел он к своему другу Медвежонку.</vt:lpstr>
      <vt:lpstr>Стали они вместе думать, что же им делать. Ничего не придумали.</vt:lpstr>
      <vt:lpstr>Мы должны им помочь.</vt:lpstr>
      <vt:lpstr>На моей руке пять пальцев, пять держальцев, пять хватальцев.  </vt:lpstr>
      <vt:lpstr>Поиграем</vt:lpstr>
      <vt:lpstr>К Медвежонку и Зайчонку пришли гости.</vt:lpstr>
      <vt:lpstr>Вы помогли мне сегодня совершить волшебство.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108</cp:revision>
  <dcterms:created xsi:type="dcterms:W3CDTF">2013-05-04T11:14:27Z</dcterms:created>
  <dcterms:modified xsi:type="dcterms:W3CDTF">2013-11-15T15:44:05Z</dcterms:modified>
</cp:coreProperties>
</file>