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FE924-0A60-4437-B681-0FD0123D664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59F97-A401-4D45-A6CF-D29040ED3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8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A0FD-6F47-4EDD-8C22-D53A354ED19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B58-6CCE-4610-A8C9-47B69571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7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A0FD-6F47-4EDD-8C22-D53A354ED19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B58-6CCE-4610-A8C9-47B69571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0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A0FD-6F47-4EDD-8C22-D53A354ED19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B58-6CCE-4610-A8C9-47B69571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4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A0FD-6F47-4EDD-8C22-D53A354ED19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B58-6CCE-4610-A8C9-47B69571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2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A0FD-6F47-4EDD-8C22-D53A354ED19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B58-6CCE-4610-A8C9-47B69571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7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A0FD-6F47-4EDD-8C22-D53A354ED19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B58-6CCE-4610-A8C9-47B69571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8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A0FD-6F47-4EDD-8C22-D53A354ED19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B58-6CCE-4610-A8C9-47B69571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5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A0FD-6F47-4EDD-8C22-D53A354ED19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B58-6CCE-4610-A8C9-47B69571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0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A0FD-6F47-4EDD-8C22-D53A354ED19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B58-6CCE-4610-A8C9-47B69571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A0FD-6F47-4EDD-8C22-D53A354ED19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B58-6CCE-4610-A8C9-47B69571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6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A0FD-6F47-4EDD-8C22-D53A354ED19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B58-6CCE-4610-A8C9-47B69571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9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A0FD-6F47-4EDD-8C22-D53A354ED19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9EB58-6CCE-4610-A8C9-47B69571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1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Зина\Мои документы\Мои документы\Klipart-Png-Derevya-kusty\R11 - Nature Time 1 - Tree - 08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06" y="548680"/>
            <a:ext cx="2646363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Зина\Мои документы\Мои документы\Klipart-Png-Derevya-kusty\R11 - Nature Time 1 - Tree - 08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0200"/>
            <a:ext cx="2646363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Зина\Мои документы\Мои документы\клип домики\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88" y="2972939"/>
            <a:ext cx="5170558" cy="34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Зина\Мои документы\Мои документы\клип зимние забавы\1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6" y="3262325"/>
            <a:ext cx="2533462" cy="343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Зина\Мои документы\клипарт Снеговики\2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88" y="3049938"/>
            <a:ext cx="1345409" cy="16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1955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90" y="-22967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62" y="548680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41286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4464">
            <a:off x="2627296" y="1477324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8736">
            <a:off x="7049381" y="64761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9883">
            <a:off x="5051953" y="-178308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08773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6136">
            <a:off x="6216215" y="848731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9315">
            <a:off x="5618574" y="2168075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2733" y="235279"/>
            <a:ext cx="665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Картотека загадок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лексической теме «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Зима»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6792" y="174290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Подготовила – Волошина З.П.</a:t>
            </a:r>
          </a:p>
          <a:p>
            <a:pPr algn="ctr"/>
            <a:r>
              <a:rPr lang="ru-RU" sz="1600" dirty="0"/>
              <a:t>воспитатель высшей квалификации</a:t>
            </a:r>
          </a:p>
          <a:p>
            <a:pPr algn="ctr"/>
            <a:r>
              <a:rPr lang="ru-RU" sz="1600" dirty="0"/>
              <a:t>Санкт-Петербург ГБДОУ № 17 Кировского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01014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856" y="98072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 </a:t>
            </a:r>
            <a:r>
              <a:rPr lang="ru-RU" sz="1400" dirty="0"/>
              <a:t>каждым днем все холоднее,</a:t>
            </a:r>
          </a:p>
          <a:p>
            <a:r>
              <a:rPr lang="ru-RU" sz="1400" dirty="0"/>
              <a:t>Греет солнце все слабее,</a:t>
            </a:r>
          </a:p>
          <a:p>
            <a:r>
              <a:rPr lang="ru-RU" sz="1400" dirty="0"/>
              <a:t>Всюду снег, как бахрома, —</a:t>
            </a:r>
          </a:p>
          <a:p>
            <a:r>
              <a:rPr lang="ru-RU" sz="1400" dirty="0"/>
              <a:t>Значит, к нам пришла... (зима)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Белым пледом лес укрыт,</a:t>
            </a:r>
          </a:p>
          <a:p>
            <a:r>
              <a:rPr lang="ru-RU" sz="1400" dirty="0"/>
              <a:t>И медведь в берлоге спит.</a:t>
            </a:r>
          </a:p>
          <a:p>
            <a:r>
              <a:rPr lang="ru-RU" sz="1400" dirty="0"/>
              <a:t>Снег, как белая кайма.</a:t>
            </a:r>
          </a:p>
          <a:p>
            <a:r>
              <a:rPr lang="ru-RU" sz="1400" dirty="0"/>
              <a:t>Кто хозяйничал? (зима)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Во дворе замерзли лужи,</a:t>
            </a:r>
          </a:p>
          <a:p>
            <a:r>
              <a:rPr lang="ru-RU" sz="1400" dirty="0"/>
              <a:t>Целый день поземка кружит,</a:t>
            </a:r>
          </a:p>
          <a:p>
            <a:r>
              <a:rPr lang="ru-RU" sz="1400" dirty="0"/>
              <a:t>Стали белыми дома.</a:t>
            </a:r>
          </a:p>
          <a:p>
            <a:r>
              <a:rPr lang="ru-RU" sz="1400" dirty="0"/>
              <a:t>Это к нам пришла... (Зима)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40" y="397840"/>
            <a:ext cx="4097337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26" y="175865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74" y="3068960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95" y="4941168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83" y="2996952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90" y="5085184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35" y="4262033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17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18936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46670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1843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53" y="3020006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328" y="3429000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63" y="5038725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66" y="4737918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741" y="339550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sz="1400" dirty="0" smtClean="0"/>
          </a:p>
          <a:p>
            <a:r>
              <a:rPr lang="ru-RU" sz="1400" dirty="0" smtClean="0"/>
              <a:t>Вот какие чудеса:</a:t>
            </a:r>
          </a:p>
          <a:p>
            <a:r>
              <a:rPr lang="ru-RU" sz="1400" dirty="0" smtClean="0"/>
              <a:t>Стали белыми леса,</a:t>
            </a:r>
          </a:p>
          <a:p>
            <a:r>
              <a:rPr lang="ru-RU" sz="1400" dirty="0" smtClean="0"/>
              <a:t>Берега озер и рек.</a:t>
            </a:r>
          </a:p>
          <a:p>
            <a:r>
              <a:rPr lang="ru-RU" sz="1400" dirty="0" smtClean="0"/>
              <a:t>Что случилось? Выпал... (снег)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Что за чудо-покрывало?</a:t>
            </a:r>
          </a:p>
          <a:p>
            <a:r>
              <a:rPr lang="ru-RU" sz="1400" dirty="0" smtClean="0"/>
              <a:t>Ночью все вдруг белым стало.</a:t>
            </a:r>
          </a:p>
          <a:p>
            <a:r>
              <a:rPr lang="ru-RU" sz="1400" dirty="0" smtClean="0"/>
              <a:t>Не видать дорог и рек —</a:t>
            </a:r>
          </a:p>
          <a:p>
            <a:r>
              <a:rPr lang="ru-RU" sz="1400" dirty="0" smtClean="0"/>
              <a:t>Их укрыл пушистый...  (снег)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Белый пух лег на дороги,</a:t>
            </a:r>
          </a:p>
          <a:p>
            <a:r>
              <a:rPr lang="ru-RU" sz="1400" dirty="0" smtClean="0"/>
              <a:t>На ступеньки и пороги.</a:t>
            </a:r>
          </a:p>
          <a:p>
            <a:r>
              <a:rPr lang="ru-RU" sz="1400" dirty="0" smtClean="0"/>
              <a:t>Знает каждый человек —</a:t>
            </a:r>
          </a:p>
          <a:p>
            <a:r>
              <a:rPr lang="ru-RU" sz="1400" dirty="0" smtClean="0"/>
              <a:t>Этот пух зовется... (снег)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70" y="850208"/>
            <a:ext cx="4322763" cy="28829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016" y="394989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С неба он летит зимой,</a:t>
            </a:r>
          </a:p>
          <a:p>
            <a:r>
              <a:rPr lang="ru-RU" sz="1400" dirty="0"/>
              <a:t>Не ходи теперь босой,</a:t>
            </a:r>
          </a:p>
          <a:p>
            <a:r>
              <a:rPr lang="ru-RU" sz="1400" dirty="0"/>
              <a:t>Знает каждый человек,</a:t>
            </a:r>
          </a:p>
          <a:p>
            <a:r>
              <a:rPr lang="ru-RU" sz="1400" dirty="0"/>
              <a:t>Что всегда холодный ...</a:t>
            </a:r>
          </a:p>
          <a:p>
            <a:r>
              <a:rPr lang="ru-RU" sz="1400" dirty="0" smtClean="0"/>
              <a:t>(снег)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2491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Зина\Мои документы\клипарт Снеговики\2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372"/>
            <a:ext cx="2498132" cy="26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105273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С неба звездочки летят</a:t>
            </a:r>
          </a:p>
          <a:p>
            <a:r>
              <a:rPr lang="ru-RU" sz="1400" dirty="0" smtClean="0"/>
              <a:t>И на солнышке блестят.</a:t>
            </a:r>
          </a:p>
          <a:p>
            <a:r>
              <a:rPr lang="ru-RU" sz="1400" dirty="0" smtClean="0"/>
              <a:t>Точно в танце </a:t>
            </a:r>
            <a:r>
              <a:rPr lang="ru-RU" sz="1400" dirty="0" err="1" smtClean="0"/>
              <a:t>балеринки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Кружатся зимой... (снежинки)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Кто-то тучу, как перину,</a:t>
            </a:r>
          </a:p>
          <a:p>
            <a:r>
              <a:rPr lang="ru-RU" sz="1400" dirty="0" smtClean="0"/>
              <a:t>Разорвал наполовину</a:t>
            </a:r>
          </a:p>
          <a:p>
            <a:r>
              <a:rPr lang="ru-RU" sz="1400" dirty="0" smtClean="0"/>
              <a:t>Вниз посыпались пушинки —</a:t>
            </a:r>
          </a:p>
          <a:p>
            <a:r>
              <a:rPr lang="ru-RU" sz="1400" dirty="0" smtClean="0"/>
              <a:t>Серебристые... (снежинки)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Выпала из белой тучки</a:t>
            </a:r>
          </a:p>
          <a:p>
            <a:r>
              <a:rPr lang="ru-RU" sz="1400" dirty="0" smtClean="0"/>
              <a:t>И попала к нам на ручки.</a:t>
            </a:r>
          </a:p>
          <a:p>
            <a:r>
              <a:rPr lang="ru-RU" sz="1400" dirty="0" smtClean="0"/>
              <a:t>Эта снежная пушинка,</a:t>
            </a:r>
          </a:p>
          <a:p>
            <a:r>
              <a:rPr lang="ru-RU" sz="1400" dirty="0" smtClean="0"/>
              <a:t>Серебристая... (снежинка)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Что за звездочки зима</a:t>
            </a:r>
          </a:p>
          <a:p>
            <a:r>
              <a:rPr lang="ru-RU" sz="1400" dirty="0" smtClean="0"/>
              <a:t>В тучу спрятала сама?</a:t>
            </a:r>
          </a:p>
          <a:p>
            <a:r>
              <a:rPr lang="ru-RU" sz="1400" dirty="0" smtClean="0"/>
              <a:t>Словно крошечные льдинки,</a:t>
            </a:r>
          </a:p>
          <a:p>
            <a:r>
              <a:rPr lang="ru-RU" sz="1400" dirty="0" smtClean="0"/>
              <a:t>Эти звездочки — ... (снежинки)</a:t>
            </a:r>
            <a:endParaRPr lang="ru-RU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728" y="1412776"/>
            <a:ext cx="2500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83" y="3645024"/>
            <a:ext cx="2500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28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9" y="1700808"/>
            <a:ext cx="33162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47667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1400" dirty="0" smtClean="0"/>
              <a:t>В зимний день на пруд легло</a:t>
            </a:r>
          </a:p>
          <a:p>
            <a:r>
              <a:rPr lang="ru-RU" sz="1400" dirty="0" smtClean="0"/>
              <a:t>Очень скользкое стекло.</a:t>
            </a:r>
          </a:p>
          <a:p>
            <a:r>
              <a:rPr lang="ru-RU" sz="1400" dirty="0" smtClean="0"/>
              <a:t>Нас в хоккей играть зовет</a:t>
            </a:r>
          </a:p>
          <a:p>
            <a:r>
              <a:rPr lang="ru-RU" sz="1400" dirty="0" smtClean="0"/>
              <a:t>Синий крепкий гладкий... </a:t>
            </a:r>
            <a:endParaRPr lang="ru-RU" sz="1400" dirty="0" smtClean="0"/>
          </a:p>
          <a:p>
            <a:r>
              <a:rPr lang="ru-RU" sz="1400" dirty="0" smtClean="0"/>
              <a:t>(</a:t>
            </a:r>
            <a:r>
              <a:rPr lang="ru-RU" sz="1400" dirty="0" smtClean="0"/>
              <a:t>лед)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Жарким летом на плоту</a:t>
            </a:r>
          </a:p>
          <a:p>
            <a:r>
              <a:rPr lang="ru-RU" sz="1400" dirty="0" smtClean="0"/>
              <a:t>По волнам я проплыву.</a:t>
            </a:r>
          </a:p>
          <a:p>
            <a:r>
              <a:rPr lang="ru-RU" sz="1400" dirty="0" smtClean="0"/>
              <a:t>А зимой не нужен плот —</a:t>
            </a:r>
          </a:p>
          <a:p>
            <a:r>
              <a:rPr lang="ru-RU" sz="1400" dirty="0" smtClean="0"/>
              <a:t>Превратились волны в</a:t>
            </a:r>
            <a:r>
              <a:rPr lang="ru-RU" sz="1400" dirty="0" smtClean="0"/>
              <a:t>...</a:t>
            </a:r>
          </a:p>
          <a:p>
            <a:r>
              <a:rPr lang="ru-RU" sz="1400" dirty="0" smtClean="0"/>
              <a:t> </a:t>
            </a:r>
            <a:r>
              <a:rPr lang="ru-RU" sz="1400" dirty="0" smtClean="0"/>
              <a:t>(лед)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Заморозил чародей</a:t>
            </a:r>
          </a:p>
          <a:p>
            <a:r>
              <a:rPr lang="ru-RU" sz="1400" dirty="0" smtClean="0"/>
              <a:t>И озера, и ручей.</a:t>
            </a:r>
          </a:p>
          <a:p>
            <a:r>
              <a:rPr lang="ru-RU" sz="1400" dirty="0" smtClean="0"/>
              <a:t>Холодом дышал, и вот —</a:t>
            </a:r>
          </a:p>
          <a:p>
            <a:r>
              <a:rPr lang="ru-RU" sz="1400" dirty="0" smtClean="0"/>
              <a:t>Не вода в ручье, а... </a:t>
            </a:r>
            <a:endParaRPr lang="ru-RU" sz="1400" dirty="0" smtClean="0"/>
          </a:p>
          <a:p>
            <a:r>
              <a:rPr lang="ru-RU" sz="1400" dirty="0" smtClean="0"/>
              <a:t>(</a:t>
            </a:r>
            <a:r>
              <a:rPr lang="ru-RU" sz="1400" dirty="0" smtClean="0"/>
              <a:t>лед)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34848" y="465313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Он когда-то был водой,</a:t>
            </a:r>
          </a:p>
          <a:p>
            <a:r>
              <a:rPr lang="ru-RU" sz="1400" dirty="0"/>
              <a:t>Но сменил вдруг облик свой.</a:t>
            </a:r>
          </a:p>
          <a:p>
            <a:r>
              <a:rPr lang="ru-RU" sz="1400" dirty="0"/>
              <a:t>И теперь под Новый год</a:t>
            </a:r>
          </a:p>
          <a:p>
            <a:r>
              <a:rPr lang="ru-RU" sz="1400" dirty="0"/>
              <a:t>На реке мы видим </a:t>
            </a:r>
            <a:r>
              <a:rPr lang="ru-RU" sz="1400" dirty="0" smtClean="0"/>
              <a:t>...</a:t>
            </a:r>
          </a:p>
          <a:p>
            <a:r>
              <a:rPr lang="ru-RU" sz="1400" dirty="0" smtClean="0"/>
              <a:t>(лёд)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55" y="4705945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3816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3815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14413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9" y="4705944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93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255472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1400" dirty="0" smtClean="0"/>
              <a:t>Мы его слепили ловко.</a:t>
            </a:r>
          </a:p>
          <a:p>
            <a:r>
              <a:rPr lang="ru-RU" sz="1400" dirty="0" smtClean="0"/>
              <a:t>Глазки есть и нос-морковка.</a:t>
            </a:r>
          </a:p>
          <a:p>
            <a:r>
              <a:rPr lang="ru-RU" sz="1400" dirty="0" smtClean="0"/>
              <a:t>Чуть тепло — заплачет вмиг</a:t>
            </a:r>
          </a:p>
          <a:p>
            <a:r>
              <a:rPr lang="ru-RU" sz="1400" dirty="0" smtClean="0"/>
              <a:t>И растает... (снеговик)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727548" cy="528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95935" y="19398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Человечек озорной,</a:t>
            </a:r>
          </a:p>
          <a:p>
            <a:r>
              <a:rPr lang="ru-RU" sz="1400" dirty="0"/>
              <a:t>Неразлучен он с метлой,</a:t>
            </a:r>
          </a:p>
          <a:p>
            <a:r>
              <a:rPr lang="ru-RU" sz="1400" dirty="0"/>
              <a:t>Жить в тепле он не привык.</a:t>
            </a:r>
          </a:p>
          <a:p>
            <a:r>
              <a:rPr lang="ru-RU" sz="1400" dirty="0"/>
              <a:t>Кто растает? (Снеговик)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02223" y="328498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Он из снега одного,</a:t>
            </a:r>
          </a:p>
          <a:p>
            <a:r>
              <a:rPr lang="ru-RU" sz="1400" dirty="0"/>
              <a:t>Из морковки нос его.</a:t>
            </a:r>
          </a:p>
          <a:p>
            <a:r>
              <a:rPr lang="ru-RU" sz="1400" dirty="0"/>
              <a:t>Чуть тепло, заплачет вмиг</a:t>
            </a:r>
          </a:p>
          <a:p>
            <a:r>
              <a:rPr lang="ru-RU" sz="1400" dirty="0"/>
              <a:t>И растает ...</a:t>
            </a:r>
          </a:p>
          <a:p>
            <a:r>
              <a:rPr lang="ru-RU" sz="1400" dirty="0" smtClean="0"/>
              <a:t>(снеговик)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07060" y="49411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Человечек непростой:</a:t>
            </a:r>
          </a:p>
          <a:p>
            <a:r>
              <a:rPr lang="ru-RU" sz="1400" dirty="0"/>
              <a:t>Появляется зимой,</a:t>
            </a:r>
          </a:p>
          <a:p>
            <a:r>
              <a:rPr lang="ru-RU" sz="1400" dirty="0"/>
              <a:t>А весною исчезает,</a:t>
            </a:r>
          </a:p>
          <a:p>
            <a:r>
              <a:rPr lang="ru-RU" sz="1400" dirty="0"/>
              <a:t>Потому что быстро тает.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31443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0688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2" y="5090412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6162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0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5416" y="2896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Вдоль нашего села</a:t>
            </a:r>
          </a:p>
          <a:p>
            <a:r>
              <a:rPr lang="ru-RU" dirty="0"/>
              <a:t>Бежит лошадка весела,</a:t>
            </a:r>
          </a:p>
          <a:p>
            <a:r>
              <a:rPr lang="ru-RU" dirty="0"/>
              <a:t>Под конец хвоста</a:t>
            </a:r>
          </a:p>
          <a:p>
            <a:r>
              <a:rPr lang="ru-RU" dirty="0"/>
              <a:t>Висит полон кошель овса,</a:t>
            </a:r>
          </a:p>
          <a:p>
            <a:r>
              <a:rPr lang="ru-RU" dirty="0"/>
              <a:t>Бежит да потряхивает. (Метель)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Рассыпала Лукерья</a:t>
            </a:r>
          </a:p>
          <a:p>
            <a:r>
              <a:rPr lang="ru-RU" dirty="0"/>
              <a:t>Серебряные перья,</a:t>
            </a:r>
          </a:p>
          <a:p>
            <a:r>
              <a:rPr lang="ru-RU" dirty="0"/>
              <a:t>Закрутила, замела,</a:t>
            </a:r>
          </a:p>
          <a:p>
            <a:r>
              <a:rPr lang="ru-RU" dirty="0"/>
              <a:t>Стала улица бела. (Метель)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501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Эту зимнюю хозяйку</a:t>
            </a:r>
          </a:p>
          <a:p>
            <a:r>
              <a:rPr lang="ru-RU" dirty="0"/>
              <a:t>Все боятся, даже зайка</a:t>
            </a:r>
          </a:p>
          <a:p>
            <a:r>
              <a:rPr lang="ru-RU" dirty="0"/>
              <a:t>Не боится лишь апрель</a:t>
            </a:r>
          </a:p>
          <a:p>
            <a:r>
              <a:rPr lang="ru-RU" dirty="0"/>
              <a:t>Снежно-белую... (Метель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87992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Кто зимой метет и злится,</a:t>
            </a:r>
          </a:p>
          <a:p>
            <a:r>
              <a:rPr lang="ru-RU" dirty="0"/>
              <a:t>Дует, воет и кружится,</a:t>
            </a:r>
          </a:p>
          <a:p>
            <a:r>
              <a:rPr lang="ru-RU" dirty="0"/>
              <a:t>Стелет белую постель?</a:t>
            </a:r>
          </a:p>
          <a:p>
            <a:r>
              <a:rPr lang="ru-RU" dirty="0"/>
              <a:t>Это — снежная... (Метель)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771"/>
            <a:ext cx="4144963" cy="317023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91612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51" y="4797152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4137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87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Растёт она вниз головой</a:t>
            </a:r>
          </a:p>
          <a:p>
            <a:r>
              <a:rPr lang="ru-RU" dirty="0"/>
              <a:t>Не летом растёт, а зимой.</a:t>
            </a:r>
          </a:p>
          <a:p>
            <a:r>
              <a:rPr lang="ru-RU" dirty="0"/>
              <a:t>Но солнце её припечёт —</a:t>
            </a:r>
          </a:p>
          <a:p>
            <a:r>
              <a:rPr lang="ru-RU" dirty="0"/>
              <a:t>Заплачет она и умрёт. (Сосулька)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Белая морковка</a:t>
            </a:r>
          </a:p>
          <a:p>
            <a:r>
              <a:rPr lang="ru-RU" dirty="0"/>
              <a:t>Зимой растёт. (Сосулька)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369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Не сосите, сорванцы,</a:t>
            </a:r>
          </a:p>
          <a:p>
            <a:r>
              <a:rPr lang="ru-RU" dirty="0"/>
              <a:t>Ледяные леденцы!</a:t>
            </a:r>
          </a:p>
          <a:p>
            <a:r>
              <a:rPr lang="ru-RU" dirty="0"/>
              <a:t>Сам глотаю я пилюльки,</a:t>
            </a:r>
          </a:p>
          <a:p>
            <a:r>
              <a:rPr lang="ru-RU" dirty="0"/>
              <a:t>Потому что ел... (Сосульки)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Висит за окошком кулёк ледяной,</a:t>
            </a:r>
          </a:p>
          <a:p>
            <a:r>
              <a:rPr lang="ru-RU" dirty="0"/>
              <a:t>Он полон капели и пахнет весной. (</a:t>
            </a:r>
            <a:r>
              <a:rPr lang="ru-RU" dirty="0" smtClean="0"/>
              <a:t>Сосулька)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097337" cy="31035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83630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38380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29" y="3940275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01355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50" y="4746281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96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9207"/>
            <a:ext cx="4097337" cy="32305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58725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Все его зимой боятся – </a:t>
            </a:r>
            <a:endParaRPr lang="ru-RU" sz="1400" dirty="0" smtClean="0"/>
          </a:p>
          <a:p>
            <a:r>
              <a:rPr lang="ru-RU" sz="1400" dirty="0" smtClean="0"/>
              <a:t>Больно </a:t>
            </a:r>
            <a:r>
              <a:rPr lang="ru-RU" sz="1400" dirty="0"/>
              <a:t>может он кусаться.</a:t>
            </a:r>
          </a:p>
          <a:p>
            <a:r>
              <a:rPr lang="ru-RU" sz="1400" dirty="0"/>
              <a:t>Прячьте уши, щёки, нос,</a:t>
            </a:r>
          </a:p>
          <a:p>
            <a:r>
              <a:rPr lang="ru-RU" sz="1400" dirty="0"/>
              <a:t>Ведь на улице </a:t>
            </a:r>
            <a:r>
              <a:rPr lang="ru-RU" sz="1400" dirty="0" smtClean="0"/>
              <a:t>..</a:t>
            </a:r>
          </a:p>
          <a:p>
            <a:r>
              <a:rPr lang="ru-RU" sz="1400" dirty="0" smtClean="0"/>
              <a:t>(мороз)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231436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Дунул ветер, и мороз</a:t>
            </a:r>
          </a:p>
          <a:p>
            <a:r>
              <a:rPr lang="ru-RU" sz="1400" dirty="0"/>
              <a:t>Снег нам с севера принёс.</a:t>
            </a:r>
          </a:p>
          <a:p>
            <a:r>
              <a:rPr lang="ru-RU" sz="1400" dirty="0"/>
              <a:t>Только вот с тех самых пор</a:t>
            </a:r>
          </a:p>
          <a:p>
            <a:r>
              <a:rPr lang="ru-RU" sz="1400" dirty="0"/>
              <a:t>На стекле моём ...</a:t>
            </a:r>
          </a:p>
          <a:p>
            <a:r>
              <a:rPr lang="ru-RU" sz="1400" dirty="0" smtClean="0"/>
              <a:t>(узор))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61249" y="386104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Чьи рисунки на окне,</a:t>
            </a:r>
          </a:p>
          <a:p>
            <a:r>
              <a:rPr lang="ru-RU" sz="1400" dirty="0"/>
              <a:t>Как узор на хрустале?</a:t>
            </a:r>
          </a:p>
          <a:p>
            <a:r>
              <a:rPr lang="ru-RU" sz="1400" dirty="0"/>
              <a:t>Щиплет всякого за нос</a:t>
            </a:r>
          </a:p>
          <a:p>
            <a:r>
              <a:rPr lang="ru-RU" sz="1400" dirty="0"/>
              <a:t>Зимний дедушка ...</a:t>
            </a:r>
          </a:p>
          <a:p>
            <a:r>
              <a:rPr lang="ru-RU" sz="1400" dirty="0" smtClean="0"/>
              <a:t>(мороз)</a:t>
            </a:r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0960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2" y="3429000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97152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7168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49" y="2492896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70" y="5015535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63" y="4725144"/>
            <a:ext cx="13477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25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659</Words>
  <Application>Microsoft Office PowerPoint</Application>
  <PresentationFormat>Экран (4:3)</PresentationFormat>
  <Paragraphs>149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Дега</dc:creator>
  <cp:lastModifiedBy>Дега</cp:lastModifiedBy>
  <cp:revision>17</cp:revision>
  <dcterms:created xsi:type="dcterms:W3CDTF">2015-01-11T18:02:15Z</dcterms:created>
  <dcterms:modified xsi:type="dcterms:W3CDTF">2015-01-17T21:05:43Z</dcterms:modified>
</cp:coreProperties>
</file>