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80" r:id="rId10"/>
    <p:sldId id="265" r:id="rId11"/>
    <p:sldId id="278" r:id="rId12"/>
    <p:sldId id="27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asnayaploshchad-00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кут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jakut_zim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3714776" cy="473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чум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357166"/>
            <a:ext cx="478634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куты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йк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урятия герб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2928958" cy="4071966"/>
          </a:xfrm>
        </p:spPr>
      </p:pic>
      <p:pic>
        <p:nvPicPr>
          <p:cNvPr id="6" name="Содержимое 5" descr="флаг бурят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3429000"/>
            <a:ext cx="4757742" cy="29329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лан-удэ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уряты костю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301461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20px-Yurta.Buryat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14744" y="857232"/>
            <a:ext cx="492922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та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атарстан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038600" cy="4038600"/>
          </a:xfrm>
        </p:spPr>
      </p:pic>
      <p:pic>
        <p:nvPicPr>
          <p:cNvPr id="6" name="Содержимое 5" descr="татарстан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3214686"/>
            <a:ext cx="4572032" cy="32337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та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йн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остюм тата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3571900" cy="466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праздник тата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9058" y="500042"/>
            <a:ext cx="485778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тарстан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295400" y="324130"/>
            <a:ext cx="7010400" cy="1077218"/>
          </a:xfrm>
          <a:prstGeom prst="rect">
            <a:avLst/>
          </a:prstGeom>
          <a:solidFill>
            <a:schemeClr val="accent3">
              <a:lumMod val="20000"/>
              <a:lumOff val="80000"/>
              <a:alpha val="85001"/>
            </a:schemeClr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ПОКА МЫ ЕДИНЫ –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МЫ НЕПОБЕДИМЫ!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15" descr="http://peterburg2.ru/attachment/92PxjWPtd531/700x438/3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5357850" cy="5429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inin_pozharskiy_ikona_kazankskkoy_bozhiey_mate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0"/>
            <a:ext cx="650085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ram_kazanskaya_mosk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8143932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6px-Moskva_plastika_kniezata_Dmitrija_Michajlovica_Požarskeho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0"/>
            <a:ext cx="75009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кут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кут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ах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929090" cy="3857652"/>
          </a:xfrm>
        </p:spPr>
      </p:pic>
      <p:pic>
        <p:nvPicPr>
          <p:cNvPr id="6" name="Содержимое 5" descr="саха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4000504"/>
            <a:ext cx="4786346" cy="2643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куты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</TotalTime>
  <Words>8</Words>
  <Application>Microsoft Office PowerPoint</Application>
  <PresentationFormat>Экран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связной</cp:lastModifiedBy>
  <cp:revision>22</cp:revision>
  <dcterms:created xsi:type="dcterms:W3CDTF">2014-10-27T14:22:04Z</dcterms:created>
  <dcterms:modified xsi:type="dcterms:W3CDTF">2014-10-29T10:23:12Z</dcterms:modified>
</cp:coreProperties>
</file>