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84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55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17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94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48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76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8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04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07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4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17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4DA29-8311-4B7E-93A5-993D18C3E5B6}" type="datetimeFigureOut">
              <a:rPr lang="ru-RU" smtClean="0"/>
              <a:t>07.03.2015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BA257-6CB9-4B82-934C-26A75A2A8D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80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319092"/>
              </p:ext>
            </p:extLst>
          </p:nvPr>
        </p:nvGraphicFramePr>
        <p:xfrm>
          <a:off x="107504" y="116632"/>
          <a:ext cx="8928990" cy="6633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2899"/>
                <a:gridCol w="892899"/>
                <a:gridCol w="892899"/>
                <a:gridCol w="892899"/>
                <a:gridCol w="892899"/>
                <a:gridCol w="892899"/>
                <a:gridCol w="892899"/>
                <a:gridCol w="892899"/>
                <a:gridCol w="892899"/>
                <a:gridCol w="892899"/>
              </a:tblGrid>
              <a:tr h="509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Б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У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К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Т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А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М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Е</a:t>
                      </a:r>
                      <a:endParaRPr lang="ru-RU" sz="2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603" y="3212229"/>
            <a:ext cx="504056" cy="45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88224" y="-8593"/>
            <a:ext cx="2017897" cy="2017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149" y="4365104"/>
            <a:ext cx="1432124" cy="18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351" y="365551"/>
            <a:ext cx="1826392" cy="1643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796" y="4365104"/>
            <a:ext cx="1303247" cy="1896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735" y="188640"/>
            <a:ext cx="1602616" cy="2302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5931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Владимир</cp:lastModifiedBy>
  <cp:revision>5</cp:revision>
  <dcterms:created xsi:type="dcterms:W3CDTF">2015-02-21T08:45:30Z</dcterms:created>
  <dcterms:modified xsi:type="dcterms:W3CDTF">2015-03-07T10:12:43Z</dcterms:modified>
</cp:coreProperties>
</file>