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81200" y="381000"/>
            <a:ext cx="6858000" cy="16764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Алгоритм создания предметной развивающей среды в ДОУ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81400" y="6172200"/>
            <a:ext cx="3657600" cy="483078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Выполнила: Рябинина Т.А.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514600"/>
            <a:ext cx="46101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713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02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r="12165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649" r="2948"/>
          <a:stretch>
            <a:fillRect/>
          </a:stretch>
        </p:blipFill>
        <p:spPr bwMode="auto">
          <a:xfrm>
            <a:off x="0" y="-1"/>
            <a:ext cx="9144000" cy="687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739" r="1739"/>
          <a:stretch>
            <a:fillRect/>
          </a:stretch>
        </p:blipFill>
        <p:spPr bwMode="auto">
          <a:xfrm>
            <a:off x="0" y="0"/>
            <a:ext cx="9144000" cy="6886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6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7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83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87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</TotalTime>
  <Words>12</Words>
  <Application>Microsoft Office PowerPoint</Application>
  <PresentationFormat>Экран (4:3)</PresentationFormat>
  <Paragraphs>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Алгоритм создания предметной развивающей среды в ДОУ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Алгоритм создания предметной развивающей среды в ДОУ</dc:title>
  <dc:creator>Nemeron</dc:creator>
  <cp:lastModifiedBy>Nemeron</cp:lastModifiedBy>
  <cp:revision>2</cp:revision>
  <dcterms:created xsi:type="dcterms:W3CDTF">2014-11-01T12:58:53Z</dcterms:created>
  <dcterms:modified xsi:type="dcterms:W3CDTF">2014-11-01T13:14:32Z</dcterms:modified>
</cp:coreProperties>
</file>