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-hdwallpapers.com/wallpapers/abstract/1497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673678"/>
            <a:ext cx="13650685" cy="853167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435280" cy="9361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«Что созрело в огороде?»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-99392"/>
            <a:ext cx="939653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512167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91880" y="4725144"/>
            <a:ext cx="5184576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презентацию подготовила 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воспитатель Фомина И.А.</a:t>
            </a:r>
            <a:b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                              по материалам из сети интернет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ownloads\colorful-flowers-wallpaper_640x480_840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sbw.org.ua/canon2010/20100909-32183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7726" y="620688"/>
            <a:ext cx="370567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http://img1.liveinternet.ru/images/attach/c/9/105/191/105191347_01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7001" y="2348881"/>
            <a:ext cx="354039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datai/informatika/Sozdanie-shkolnogo-sajta/0001-001-__________-_____________-_________-_-______-______________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nypogodi.com.ua/imgtovarov/bd2010164b/k21_3_2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620688"/>
            <a:ext cx="289165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48064" y="4581128"/>
            <a:ext cx="3672408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ОГУРЕЧНЫЙ САЛАТ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92" name="Picture 8" descr="http://natalkinblog.com/wp-content/uploads/2013/07/ogurechnyj-sala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71874" y="1772816"/>
            <a:ext cx="3350297" cy="2598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proshkolu.ru/content/media/pic/std/2000000/1798000/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aladanh.com/data/media/160/ato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836712"/>
            <a:ext cx="370790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rusyouth.ru/images/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2132856"/>
            <a:ext cx="3822656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20072" y="4800600"/>
            <a:ext cx="3384376" cy="56673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 ТОМАТНЫЙ СОК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barnaul.freeadsin.ru/content/root/users/2012/20120829/osa-ola-mail-ru/offers/201208/f20120829062504-morkov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052736"/>
            <a:ext cx="3392919" cy="241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http://mediasubs.ru/group/uploads/sv/svecha-nadezhdyi/image2/kxOGUtMWY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1844824"/>
            <a:ext cx="29523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52120" y="4800600"/>
            <a:ext cx="2736304" cy="5667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МОРКОВНЫЙ СОК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toppixel.ru/uploads/posts/2009-10/1241188566_vegetables-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980728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://www.vmeste-so-vsemi.ru/wiki/images/8/8a/%D0%9A%D0%B0%D1%80%D1%82%D0%BE%D1%84%D0%B5%D0%BB%D1%8C%D0%BD%D0%BE%D0%B5_%D0%BF%D1%8E%D1%80%D0%B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2852936"/>
            <a:ext cx="38100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4048" y="5367338"/>
            <a:ext cx="3816424" cy="8048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КАРТОФЕЛЬНОЕ  ПЮРЕ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764704"/>
            <a:ext cx="77768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355210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293096"/>
            <a:ext cx="8064896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Шаблоны помидора и огурца кладем в центр листа и обводим легким нажимом карандаша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548680"/>
            <a:ext cx="3384075" cy="253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1797579-3ca79753ed0cf73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124744"/>
            <a:ext cx="345610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196752"/>
            <a:ext cx="338437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508104" y="4800600"/>
            <a:ext cx="3096344" cy="9326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Закрашиваем огурец длинными прямыми линиями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4293096"/>
            <a:ext cx="3312368" cy="1879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Закрашиваем помидор полукруглыми линиями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«Что созрело в огороде?»</vt:lpstr>
      <vt:lpstr>Слайд 2</vt:lpstr>
      <vt:lpstr>Слайд 3</vt:lpstr>
      <vt:lpstr>                                                       ТОМАТНЫЙ СОК </vt:lpstr>
      <vt:lpstr> МОРКОВНЫЙ СОК</vt:lpstr>
      <vt:lpstr>Слайд 6</vt:lpstr>
      <vt:lpstr>Слайд 7</vt:lpstr>
      <vt:lpstr>Шаблоны помидора и огурца кладем в центр листа и обводим легким нажимом карандаша</vt:lpstr>
      <vt:lpstr>Закрашиваем огурец длинными прямыми линиями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созрело в огороде?»</dc:title>
  <dc:creator>user</dc:creator>
  <cp:lastModifiedBy>user</cp:lastModifiedBy>
  <cp:revision>16</cp:revision>
  <dcterms:created xsi:type="dcterms:W3CDTF">2013-12-11T16:32:16Z</dcterms:created>
  <dcterms:modified xsi:type="dcterms:W3CDTF">2013-12-12T05:03:47Z</dcterms:modified>
</cp:coreProperties>
</file>