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</p:sldMasterIdLst>
  <p:notesMasterIdLst>
    <p:notesMasterId r:id="rId21"/>
  </p:notesMasterIdLst>
  <p:sldIdLst>
    <p:sldId id="292" r:id="rId3"/>
    <p:sldId id="293" r:id="rId4"/>
    <p:sldId id="257" r:id="rId5"/>
    <p:sldId id="259" r:id="rId6"/>
    <p:sldId id="260" r:id="rId7"/>
    <p:sldId id="287" r:id="rId8"/>
    <p:sldId id="263" r:id="rId9"/>
    <p:sldId id="264" r:id="rId10"/>
    <p:sldId id="266" r:id="rId11"/>
    <p:sldId id="267" r:id="rId12"/>
    <p:sldId id="268" r:id="rId13"/>
    <p:sldId id="270" r:id="rId14"/>
    <p:sldId id="272" r:id="rId15"/>
    <p:sldId id="273" r:id="rId16"/>
    <p:sldId id="278" r:id="rId17"/>
    <p:sldId id="282" r:id="rId18"/>
    <p:sldId id="284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FBC915-500A-4FAC-BB68-FD1812F75C38}">
          <p14:sldIdLst>
            <p14:sldId id="292"/>
            <p14:sldId id="293"/>
            <p14:sldId id="257"/>
          </p14:sldIdLst>
        </p14:section>
        <p14:section name="Раздел без заголовка" id="{1DB12505-6180-44E6-9699-0FE1A216D674}">
          <p14:sldIdLst>
            <p14:sldId id="259"/>
            <p14:sldId id="260"/>
            <p14:sldId id="287"/>
            <p14:sldId id="263"/>
            <p14:sldId id="264"/>
            <p14:sldId id="266"/>
            <p14:sldId id="267"/>
            <p14:sldId id="268"/>
            <p14:sldId id="270"/>
            <p14:sldId id="272"/>
            <p14:sldId id="273"/>
            <p14:sldId id="278"/>
            <p14:sldId id="282"/>
            <p14:sldId id="284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594" autoAdjust="0"/>
  </p:normalViewPr>
  <p:slideViewPr>
    <p:cSldViewPr>
      <p:cViewPr>
        <p:scale>
          <a:sx n="70" d="100"/>
          <a:sy n="70" d="100"/>
        </p:scale>
        <p:origin x="-141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99FB-8AAF-434B-8C26-6FD8B13E3244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2128-9A95-4F48-8412-B794372DA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3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2128-9A95-4F48-8412-B794372DA4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0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2128-9A95-4F48-8412-B794372DA4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5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2128-9A95-4F48-8412-B794372DA4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hammer.wav"/>
          </p:stSnd>
        </p:sndAc>
      </p:transition>
    </mc:Choice>
    <mc:Fallback xmlns="">
      <p:transition spd="slow"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34916F8-9704-4EB7-BFE3-85B991813026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F34531-0D65-4230-8B49-D7048A81E5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5.wav"/><Relationship Id="rId7" Type="http://schemas.openxmlformats.org/officeDocument/2006/relationships/hyperlink" Target="http://images.yandex.ru/yandsearch?source=wiz&amp;fp=3&amp;img_url=http://www.lenagold.ru/fon/clipart/r/roza/kras/roza305.jpg&amp;uinfo=ww-979-wh-595-fw-765-fh-448-pd-1&amp;p=3&amp;text=%D0%B1%D1%83%D0%BA%D0%B5%D1%82%D1%8B%20%20%D0%BA%D1%80%D0%B0%D1%81%D0%BD%D1%8B%D1%85%20%20%D0%B3%D0%B2%D0%BE%D0%B7%D0%B4%D0%B8%D0%BA%20%20%D0%B8%20%D1%80%D0%BE%D0%B7%20%D0%BA%D0%B0%D1%80%D1%82%D0%B8%D0%BD%D0%BA%D0%B8%20%20%D0%B8%20%20%D1%84%D0%BE%D1%82%D0%BE%D0%B3%D1%80%D0%B0%D1%84%D0%B8%D0%B8&amp;noreask=1&amp;pos=91&amp;rpt=simage&amp;lr=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11" Type="http://schemas.openxmlformats.org/officeDocument/2006/relationships/audio" Target="../media/audio5.wav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04856" cy="24208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«ПРИЗЕНТАЦИЯ  ПО  ПОЗНОВАТЕЛЬНОМУ  РАЗВИТИЮ  ПО  ТЕМЕ:  « МОЯ  РОДИНА».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ДЛЯ   ДЕТЕЙ  СТАРШЕГО  ДОШКОЛЬНОГО  ВОЗРАСТА.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7520880" cy="3312368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err="1" smtClean="0">
                <a:solidFill>
                  <a:srgbClr val="7030A0"/>
                </a:solidFill>
              </a:rPr>
              <a:t>Гимадеева</a:t>
            </a:r>
            <a:r>
              <a:rPr lang="ru-RU" sz="5100" b="1" dirty="0" smtClean="0">
                <a:solidFill>
                  <a:srgbClr val="7030A0"/>
                </a:solidFill>
              </a:rPr>
              <a:t>  </a:t>
            </a:r>
            <a:r>
              <a:rPr lang="ru-RU" sz="5100" b="1" dirty="0" err="1" smtClean="0">
                <a:solidFill>
                  <a:srgbClr val="7030A0"/>
                </a:solidFill>
              </a:rPr>
              <a:t>Минзиля</a:t>
            </a:r>
            <a:r>
              <a:rPr lang="ru-RU" sz="5100" b="1" dirty="0" smtClean="0">
                <a:solidFill>
                  <a:srgbClr val="7030A0"/>
                </a:solidFill>
              </a:rPr>
              <a:t>  </a:t>
            </a:r>
            <a:r>
              <a:rPr lang="ru-RU" sz="5100" b="1" dirty="0" err="1" smtClean="0">
                <a:solidFill>
                  <a:srgbClr val="7030A0"/>
                </a:solidFill>
              </a:rPr>
              <a:t>Мингалеевна</a:t>
            </a:r>
            <a:r>
              <a:rPr lang="ru-RU" sz="5100" b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ru-RU" sz="5100" b="1" dirty="0" smtClean="0">
                <a:solidFill>
                  <a:srgbClr val="7030A0"/>
                </a:solidFill>
              </a:rPr>
              <a:t>Воспитатель  ГБДОУ №18</a:t>
            </a:r>
          </a:p>
          <a:p>
            <a:r>
              <a:rPr lang="ru-RU" sz="5100" b="1" dirty="0" smtClean="0">
                <a:solidFill>
                  <a:srgbClr val="7030A0"/>
                </a:solidFill>
              </a:rPr>
              <a:t>КУРОРТНОГО  Р-НА. </a:t>
            </a:r>
          </a:p>
          <a:p>
            <a:endParaRPr lang="ru-RU" b="1" dirty="0"/>
          </a:p>
          <a:p>
            <a:endParaRPr lang="ru-RU" dirty="0" smtClean="0"/>
          </a:p>
          <a:p>
            <a:r>
              <a:rPr lang="ru-RU" sz="4600" dirty="0" smtClean="0">
                <a:solidFill>
                  <a:srgbClr val="0070C0"/>
                </a:solidFill>
              </a:rPr>
              <a:t>Г. САНКТ  ПЕТЕРБУРГ.</a:t>
            </a:r>
          </a:p>
          <a:p>
            <a:r>
              <a:rPr lang="ru-RU" sz="4600" dirty="0" smtClean="0">
                <a:solidFill>
                  <a:srgbClr val="0070C0"/>
                </a:solidFill>
              </a:rPr>
              <a:t>2014г</a:t>
            </a:r>
            <a:endParaRPr lang="ru-RU" sz="4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hammer.wav"/>
          </p:stSnd>
        </p:sndAc>
      </p:transition>
    </mc:Choice>
    <mc:Fallback xmlns="">
      <p:transition spd="slow">
        <p:checker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12961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.Весной  всюду  в  городе 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вскапывали землю,  сеяли 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семена  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 выращивали  овощи.  Дети  работали  на  ровне  с  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взрослыми. Вот   какой  урожай  капусты  выращивали  блокадники  возле 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Иссакиевского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собора.</a:t>
            </a:r>
            <a:endParaRPr lang="ru-RU" sz="2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792171" cy="33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Город  ЖИЛ,  боролся,  оборонял  и  защищал  город  от  врагов.  Оборона  велась  и  внутри  города.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7220" r="4796" b="24411"/>
          <a:stretch/>
        </p:blipFill>
        <p:spPr bwMode="auto">
          <a:xfrm>
            <a:off x="2915816" y="2996952"/>
            <a:ext cx="3397564" cy="21551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22322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Круглые  сутки  не  прекращал  работу даже  во  время  бомбёжек  Кировский  завод. Ремонтировал  битые  старые  танки  и  собирал  новые  танки.</a:t>
            </a:r>
            <a:br>
              <a:rPr lang="ru-RU" sz="2400" dirty="0" smtClean="0"/>
            </a:br>
            <a:r>
              <a:rPr lang="ru-RU" sz="2400" dirty="0" smtClean="0"/>
              <a:t> Всё  </a:t>
            </a:r>
            <a:r>
              <a:rPr lang="ru-RU" sz="2400" dirty="0"/>
              <a:t>для  </a:t>
            </a:r>
            <a:r>
              <a:rPr lang="ru-RU" sz="2400" dirty="0" smtClean="0"/>
              <a:t>победы! </a:t>
            </a:r>
            <a:r>
              <a:rPr lang="ru-RU" sz="2400" dirty="0"/>
              <a:t>Всё  для  фронта!  Под  таким   девизом  работали  без  выходных,  </a:t>
            </a:r>
            <a:r>
              <a:rPr lang="ru-RU" sz="2400" dirty="0" smtClean="0"/>
              <a:t>круглые  </a:t>
            </a:r>
            <a:r>
              <a:rPr lang="ru-RU" sz="2400" dirty="0"/>
              <a:t>сутки  рабочие  ремонтного  цеха  Кировского  завода</a:t>
            </a:r>
          </a:p>
        </p:txBody>
      </p:sp>
      <p:pic>
        <p:nvPicPr>
          <p:cNvPr id="1027" name="Picture 3" descr="C:\Users\User\Desktop\блокада\8914003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53253"/>
            <a:ext cx="3528392" cy="2446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блокада\79l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636912"/>
            <a:ext cx="3024335" cy="2777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Вместо  ушедших  на  фронт  мужчин  к  станкам   становились  старики,  женщины,  подростки. Выпускали  для  фронта  пушки,  снаряды, пулемёты,  автоматы,  патроны.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96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блокада\12[2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780928"/>
            <a:ext cx="3384376" cy="24944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 голод,  холод,  под  постоянными  бомбёжками  и  обстрелами  на  ровне  со  взрослыми,  подставив  под  ноги  ящики  за  станками  работали  дети  и  подростки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00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496944" cy="35283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Врагам  не  удалось  сломить  дух  блокадников.  Они  там  в  далёком   блокадном  </a:t>
            </a:r>
            <a:r>
              <a:rPr lang="ru-RU" sz="2400" dirty="0" smtClean="0"/>
              <a:t>42-ом  году  </a:t>
            </a:r>
            <a:r>
              <a:rPr lang="ru-RU" sz="2400" dirty="0" smtClean="0"/>
              <a:t>думали  о  нас  и  не  сомневались   в победе  русского  народа.  Спасали  книги,  картины,  соборы,  памятники. Ленинградцы  сохранили  для  нас  величайшие  культурное  наследие,  которые  своей  красотой  и  великолепием  </a:t>
            </a:r>
            <a:r>
              <a:rPr lang="ru-RU" sz="2400" dirty="0" smtClean="0"/>
              <a:t>радуют  </a:t>
            </a:r>
            <a:r>
              <a:rPr lang="ru-RU" sz="2400" dirty="0" smtClean="0"/>
              <a:t>нас  сегодня  и будут  радовать   людей ещё  много  столетий.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85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683" y="-38818"/>
            <a:ext cx="5943782" cy="2888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 1941 -1944г.  </a:t>
            </a:r>
            <a:r>
              <a:rPr lang="ru-RU" sz="2000" dirty="0" err="1" smtClean="0"/>
              <a:t>П</a:t>
            </a:r>
            <a:r>
              <a:rPr lang="ru-RU" sz="1600" dirty="0" err="1" smtClean="0"/>
              <a:t>ИС</a:t>
            </a:r>
            <a:r>
              <a:rPr lang="ru-RU" sz="2000" dirty="0" err="1" smtClean="0"/>
              <a:t>карёвское</a:t>
            </a:r>
            <a:r>
              <a:rPr lang="ru-RU" sz="2000" dirty="0" smtClean="0"/>
              <a:t>  кладбище  стало  местом   массовых захоронений.  В  братских  могилах  захоронены  жертвы  блокады  Ленинграда  и войны  Ленинградского  фронта. </a:t>
            </a:r>
            <a:br>
              <a:rPr lang="ru-RU" sz="2000" dirty="0" smtClean="0"/>
            </a:br>
            <a:r>
              <a:rPr lang="ru-RU" sz="2000" dirty="0" smtClean="0"/>
              <a:t>9Мая  1960 на  кладбище  был  открыт мемориал, в  центре  архитектурно-скульптурного  ансамбля  находится  шестиметровая  бронзовая  скульптура </a:t>
            </a:r>
            <a:br>
              <a:rPr lang="ru-RU" sz="2000" dirty="0" smtClean="0"/>
            </a:br>
            <a:r>
              <a:rPr lang="ru-RU" sz="2000" dirty="0" smtClean="0"/>
              <a:t> «Мать-Родина»  ( здесь  я  предлагаю  детям  почтить героев-блокадников  и  возложить  цветы)       </a:t>
            </a:r>
            <a:endParaRPr lang="ru-RU" sz="2000" dirty="0"/>
          </a:p>
        </p:txBody>
      </p:sp>
      <p:pic>
        <p:nvPicPr>
          <p:cNvPr id="1029" name="Picture 5" descr="C:\Users\User\Desktop\Картинки города\iCAIH0X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" y="2640783"/>
            <a:ext cx="1413573" cy="141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Картинки города\iCAIH0X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65" y="2849261"/>
            <a:ext cx="1470951" cy="128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User\Desktop\Картинки города\kartinki24_flowers_02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" y="5542034"/>
            <a:ext cx="1531223" cy="1148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ser\Desktop\Картинки города\kartinki24_flowers_02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78" y="5592665"/>
            <a:ext cx="1674323" cy="1255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3-tub-ru.yandex.net/i?id=369039123-56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40" y="1389931"/>
            <a:ext cx="1744466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Картинки города\roza234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9398">
            <a:off x="3046536" y="6097857"/>
            <a:ext cx="1234142" cy="981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Картинки города\roza234[1]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8" t="4950" r="34771" b="14844"/>
          <a:stretch/>
        </p:blipFill>
        <p:spPr bwMode="auto">
          <a:xfrm rot="11013908">
            <a:off x="5574062" y="6242941"/>
            <a:ext cx="999681" cy="98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Картинки города\roza234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96769">
            <a:off x="1958124" y="11582130"/>
            <a:ext cx="254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Картинки города\roza234[1]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-1222" r="31501" b="12085"/>
          <a:stretch/>
        </p:blipFill>
        <p:spPr bwMode="auto">
          <a:xfrm rot="10565352">
            <a:off x="6639546" y="6241965"/>
            <a:ext cx="797944" cy="935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Картинки города\roza234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9398">
            <a:off x="4347959" y="6209030"/>
            <a:ext cx="1320009" cy="1049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Картинки города\roza234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91819" y="6212809"/>
            <a:ext cx="1089770" cy="86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3-tub-ru.yandex.net/i?id=369039123-56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266574"/>
            <a:ext cx="1568746" cy="1351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im3-tub-ru.yandex.net/i?id=369039123-56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112" y="4198066"/>
            <a:ext cx="1413571" cy="1217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m3-tub-ru.yandex.net/i?id=369039123-56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98" y="4198066"/>
            <a:ext cx="1325475" cy="119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локада\43567904_195_polit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99" y="3212976"/>
            <a:ext cx="4109673" cy="27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30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992888" cy="28803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Ни  один  город  на  Земле  не  подвергался  такой  длительной  и  ужасающей  блокаде.   Всё  передовое  человечество   преклоняется  перед  подвигом  ленинградцев.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22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4098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Спасибо  </a:t>
            </a:r>
            <a:br>
              <a:rPr lang="ru-RU" dirty="0" smtClean="0"/>
            </a:br>
            <a:r>
              <a:rPr lang="ru-RU" dirty="0" smtClean="0"/>
              <a:t>                       </a:t>
            </a:r>
            <a:br>
              <a:rPr lang="ru-RU" dirty="0" smtClean="0"/>
            </a:br>
            <a:r>
              <a:rPr lang="ru-RU" dirty="0" smtClean="0"/>
              <a:t>                         за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внимание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Воспитание  у  дошкольников  патриотизма,  любви  к  Родине,  чувства  сопереживания,  чувства гордости  за  великий  подвиг  ленинградцев  в  годы  блокады.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Познакомить  с  историей  города (город-Герой  Ленинград).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Целевая  аудитория  дети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СТАРШЕГО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 возраста.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Цели  и  задачи.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993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916832"/>
            <a:ext cx="8317432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Блокада  Ленинграда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 После  многочисленных  неудачных попыток захватить  г. Ленинград,  враги  решили  взять  город  измором. 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Гитлер  хотел  уничтожить  ленинградцев  и  сровнять  город  с  землёй.</a:t>
            </a:r>
          </a:p>
          <a:p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332656"/>
            <a:ext cx="75438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Непокорённый   город  ЛЕНИНГРАД!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8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explode.wav"/>
          </p:stSnd>
        </p:sndAc>
      </p:transition>
    </mc:Choice>
    <mc:Fallback xmlns="">
      <p:transition spd="slow"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7654" y="2204864"/>
            <a:ext cx="7836644" cy="1381722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Блокада  Ленинграда- военная  блокада  немецкими,  финскими  и  испанскими  войсками  во  время  Великой  Отечественной  войны.  К  началу  блокады  в  городе  не  имелось  достаточных  запасов  продовольствия  и  топлива.  В  городе  голодали  и  дети.  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8541" cy="17281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Враги  хотели  сломить  дух  ленинградцев,  люди  умирали  прямо  на  улицах.</a:t>
            </a:r>
            <a:endParaRPr lang="ru-RU" sz="3200" dirty="0"/>
          </a:p>
        </p:txBody>
      </p:sp>
      <p:pic>
        <p:nvPicPr>
          <p:cNvPr id="1026" name="Picture 2" descr="C:\Users\User\Desktop\блокада\eaab52be45097ec143298cb972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2928868" cy="21385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explode.wav"/>
          </p:stSnd>
        </p:sndAc>
      </p:transition>
    </mc:Choice>
    <mc:Fallback xmlns="">
      <p:transition spd="slow"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388843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В  результате  начавшейся  в  Ленинграде   голод , усугублённый  особенно  суровой  первой  блокадной  зимой,  проблемами  с  отоплением  и  транспортом,  привёл  к  сотням  тысяч  смертей  среди  жителей.  Смерть   от  голода  стала  массовой. Специальные  службы  ежедневно  подбирали  только  на  улицах   около  сотни  трупов.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7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1" y="1268760"/>
            <a:ext cx="7627925" cy="38164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  блокадники  не  забывали,  что  они  живут  в  самом  красивом,  культурном  городе  мира   и  содержали  его  в  чистоте  убирали  нечистоты,  мусор,  разбирали  обвалы  после  бомбёжек.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2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локада\0_822c8_ab880b10_orig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3140968"/>
            <a:ext cx="3672408" cy="2553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Враги  хотели  сломить  дух  ленинградцев.  Под  постоянными  бомбёжками,  обстрелами,  без  еды  и  тепла  блокадники  не  покорились  врагу.  Город  ЖИЛ.  Добровольцы  уходили  на  оборону  Ленинграда.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27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drumroll.wav"/>
          </p:stSnd>
        </p:sndAc>
      </p:transition>
    </mc:Choice>
    <mc:Fallback xmlns="">
      <p:transition spd="slow">
        <p:checker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локада\тушат 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3068960"/>
            <a:ext cx="3757611" cy="2605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772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Старики,  женщины,  подростки дежурили  во  время  бомбёжек  на  крышах  домов  тушили  в  бочках  с  водой  и  в  ящиках  с  песком  зажигательные  бомбы,  которые  сбрасывали  вражеские  самолёты,  этим  спасали  город  от  пожаров. Строили    на  подступах  к  Ленинграду  и   в  городе  оборонительные  рубежи.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30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локада\lening34[1]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708920"/>
            <a:ext cx="4169685" cy="3127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28215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Даже  в  лютые  морозы  дети   и подростки  ходили  по  квартирам,  помогали  обессилившим  от голода  людям.  Ходили  за  водой  на  реку  Неву,  растапливали   печки-</a:t>
            </a:r>
            <a:r>
              <a:rPr lang="ru-RU" sz="2400" dirty="0" err="1" smtClean="0"/>
              <a:t>буржуйкий</a:t>
            </a:r>
            <a:r>
              <a:rPr lang="ru-RU" sz="2400" dirty="0" smtClean="0"/>
              <a:t>  и  поили их горячим   кипятком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21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561</Words>
  <Application>Microsoft Office PowerPoint</Application>
  <PresentationFormat>Экран (4:3)</PresentationFormat>
  <Paragraphs>44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Твердый переплет</vt:lpstr>
      <vt:lpstr>«ПРИЗЕНТАЦИЯ  ПО  ПОЗНОВАТЕЛЬНОМУ  РАЗВИТИЮ  ПО  ТЕМЕ:  « МОЯ  РОДИНА». ДЛЯ   ДЕТЕЙ  СТАРШЕГО  ДОШКОЛЬНОГО  ВОЗРАСТА. </vt:lpstr>
      <vt:lpstr>Цели  и  задачи.  </vt:lpstr>
      <vt:lpstr>Непокорённый   город  ЛЕНИНГРАД!</vt:lpstr>
      <vt:lpstr>Враги  хотели  сломить  дух  ленинградцев,  люди  умирали  прямо  на  улицах.</vt:lpstr>
      <vt:lpstr>В  результате  начавшейся  в  Ленинграде   голод , усугублённый  особенно  суровой  первой  блокадной  зимой,  проблемами  с  отоплением  и  транспортом,  привёл  к  сотням  тысяч  смертей  среди  жителей.  Смерть   от  голода  стала  массовой. Специальные  службы  ежедневно  подбирали  только  на  улицах   около  сотни  трупов.</vt:lpstr>
      <vt:lpstr>Но  блокадники  не  забывали,  что  они  живут  в  самом  красивом,  культурном  городе  мира   и  содержали  его  в  чистоте  убирали  нечистоты,  мусор,  разбирали  обвалы  после  бомбёжек.   </vt:lpstr>
      <vt:lpstr>Враги  хотели  сломить  дух  ленинградцев.  Под  постоянными  бомбёжками,  обстрелами,  без  еды  и  тепла  блокадники  не  покорились  врагу.  Город  ЖИЛ.  Добровольцы  уходили  на  оборону  Ленинграда.</vt:lpstr>
      <vt:lpstr>Старики,  женщины,  подростки дежурили  во  время  бомбёжек  на  крышах  домов  тушили  в  бочках  с  водой  и  в  ящиках  с  песком  зажигательные  бомбы,  которые  сбрасывали  вражеские  самолёты,  этим  спасали  город  от  пожаров. Строили    на  подступах  к  Ленинграду  и   в  городе  оборонительные  рубежи.</vt:lpstr>
      <vt:lpstr>Даже  в  лютые  морозы  дети   и подростки  ходили  по  квартирам,  помогали  обессилившим  от голода  людям.  Ходили  за  водой  на  реку  Неву,  растапливали   печки-буржуйкий  и  поили их горячим   кипятком</vt:lpstr>
      <vt:lpstr>.Весной  всюду  в  городе вскапывали землю,  сеяли семена  и  выращивали  овощи.  Дети  работали  на  ровне  с  взрослыми. Вот   какой  урожай  капусты  выращивали  блокадники  возле  Иссакиевского  собора.</vt:lpstr>
      <vt:lpstr>Город  ЖИЛ,  боролся,  оборонял  и  защищал  город  от  врагов.  Оборона  велась  и  внутри  города.</vt:lpstr>
      <vt:lpstr>Круглые  сутки  не  прекращал  работу даже  во  время  бомбёжек  Кировский  завод. Ремонтировал  битые  старые  танки  и  собирал  новые  танки.  Всё  для  победы! Всё  для  фронта!  Под  таким   девизом  работали  без  выходных,  круглые  сутки  рабочие  ремонтного  цеха  Кировского  завода</vt:lpstr>
      <vt:lpstr>Вместо  ушедших  на  фронт  мужчин  к  станкам   становились  старики,  женщины,  подростки. Выпускали  для  фронта  пушки,  снаряды, пулемёты,  автоматы,  патроны.</vt:lpstr>
      <vt:lpstr>В  голод,  холод,  под  постоянными  бомбёжками  и  обстрелами  на  ровне  со  взрослыми,  подставив  под  ноги  ящики  за  станками  работали  дети  и  подростки    </vt:lpstr>
      <vt:lpstr>Врагам  не  удалось  сломить  дух  блокадников.  Они  там  в  далёком   блокадном  42-ом  году  думали  о  нас  и  не  сомневались   в победе  русского  народа.  Спасали  книги,  картины,  соборы,  памятники. Ленинградцы  сохранили  для  нас  величайшие  культурное  наследие,  которые  своей  красотой  и  великолепием  радуют  нас  сегодня  и будут  радовать   людей ещё  много  столетий.</vt:lpstr>
      <vt:lpstr>С  1941 -1944г.  ПИСкарёвское  кладбище  стало  местом   массовых захоронений.  В  братских  могилах  захоронены  жертвы  блокады  Ленинграда  и войны  Ленинградского  фронта.  9Мая  1960 на  кладбище  был  открыт мемориал, в  центре  архитектурно-скульптурного  ансамбля  находится  шестиметровая  бронзовая  скульптура   «Мать-Родина»  ( здесь  я  предлагаю  детям  почтить героев-блокадников  и  возложить  цветы)       </vt:lpstr>
      <vt:lpstr>Ни  один  город  на  Земле  не  подвергался  такой  длительной  и  ужасающей  блокаде.   Всё  передовое  человечество   преклоняется  перед  подвигом  ленинградцев. </vt:lpstr>
      <vt:lpstr>                     Спасибо                                                    за                    внимание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Ленинграда</dc:title>
  <dc:creator>User</dc:creator>
  <cp:lastModifiedBy>Windows User</cp:lastModifiedBy>
  <cp:revision>159</cp:revision>
  <dcterms:created xsi:type="dcterms:W3CDTF">2014-01-30T09:14:34Z</dcterms:created>
  <dcterms:modified xsi:type="dcterms:W3CDTF">2015-02-01T13:22:35Z</dcterms:modified>
</cp:coreProperties>
</file>