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79B1C-5D19-43E6-92D5-AAF492F308B7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33306-D026-42D5-83D8-EAF1A361E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3306-D026-42D5-83D8-EAF1A361E1C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Дымковская игрушка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7854696" cy="1752600"/>
          </a:xfrm>
        </p:spPr>
        <p:txBody>
          <a:bodyPr>
            <a:normAutofit lnSpcReduction="10000"/>
          </a:bodyPr>
          <a:lstStyle/>
          <a:p>
            <a:pPr algn="ctr">
              <a:buClr>
                <a:srgbClr val="0BD0D9"/>
              </a:buClr>
            </a:pPr>
            <a:r>
              <a:rPr lang="ru-RU" sz="2800" dirty="0" smtClean="0"/>
              <a:t>Муниципальное  казённое дошкольное образовательное </a:t>
            </a:r>
          </a:p>
          <a:p>
            <a:pPr algn="ctr">
              <a:buClr>
                <a:srgbClr val="0BD0D9"/>
              </a:buClr>
            </a:pPr>
            <a:r>
              <a:rPr lang="ru-RU" sz="2800" dirty="0" smtClean="0"/>
              <a:t>учреждение  детский сад «Берёзка» город Слободской Кировской области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5715000"/>
            <a:ext cx="3594254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dirty="0" smtClean="0"/>
              <a:t>Воспитатель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dirty="0" smtClean="0"/>
              <a:t>Мартьянова Ирина Анатольевна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2.bp.blogspot.com/-QsR6I6PQUT0/UxXeg2iyJ9I/AAAAAAAABl4/p8vv8Tyhp-E/s1600/%D0%94%D1%8B%D0%BC%D0%BA%D0%BE%D0%B2%D1%81%D0%BA%D0%B8%D0%B5+%D1%83%D0%B7%D0%BE%D1%80%D1%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9730" y="0"/>
            <a:ext cx="9253730" cy="6703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22098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– Посмотри, как хороша ,</a:t>
            </a:r>
            <a:br>
              <a:rPr lang="ru-RU" sz="2400" b="1" dirty="0" smtClean="0"/>
            </a:br>
            <a:r>
              <a:rPr lang="ru-RU" sz="2400" b="1" dirty="0" smtClean="0"/>
              <a:t>Эта девица-душа </a:t>
            </a:r>
            <a:br>
              <a:rPr lang="ru-RU" sz="2400" b="1" dirty="0" smtClean="0"/>
            </a:br>
            <a:r>
              <a:rPr lang="ru-RU" sz="2400" b="1" dirty="0" smtClean="0"/>
              <a:t>Щечки алые горят, </a:t>
            </a:r>
            <a:br>
              <a:rPr lang="ru-RU" sz="2400" b="1" dirty="0" smtClean="0"/>
            </a:br>
            <a:r>
              <a:rPr lang="ru-RU" sz="2400" b="1" dirty="0" smtClean="0"/>
              <a:t>Удивительный наряд. </a:t>
            </a:r>
            <a:endParaRPr lang="ru-RU" sz="2400" b="1" dirty="0"/>
          </a:p>
        </p:txBody>
      </p:sp>
      <p:pic>
        <p:nvPicPr>
          <p:cNvPr id="23554" name="Picture 2" descr="http://upload.wikimedia.org/wikipedia/commons/1/11/Dymkovo_Porteuse_E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762000"/>
            <a:ext cx="3204467" cy="5545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762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Мы игрушки знатные, </a:t>
            </a:r>
            <a:br>
              <a:rPr lang="ru-RU" dirty="0" smtClean="0"/>
            </a:br>
            <a:r>
              <a:rPr lang="ru-RU" dirty="0" smtClean="0"/>
              <a:t>Складные да ладные, </a:t>
            </a:r>
            <a:br>
              <a:rPr lang="ru-RU" dirty="0" smtClean="0"/>
            </a:br>
            <a:r>
              <a:rPr lang="ru-RU" dirty="0" smtClean="0"/>
              <a:t>Мы повсюду славимся, </a:t>
            </a:r>
            <a:br>
              <a:rPr lang="ru-RU" dirty="0" smtClean="0"/>
            </a:br>
            <a:r>
              <a:rPr lang="ru-RU" dirty="0" smtClean="0"/>
              <a:t>Мы и вам понравимся! </a:t>
            </a:r>
            <a:endParaRPr lang="ru-RU" dirty="0"/>
          </a:p>
        </p:txBody>
      </p:sp>
      <p:pic>
        <p:nvPicPr>
          <p:cNvPr id="24578" name="Picture 2" descr="http://upload.wikimedia.org/wikipedia/commons/1/1f/%D0%94%D1%8B%D0%BC%D0%BA%D0%BE%D0%B2%D1%81%D0%BA%D0%B0%D1%8F_%D0%B8%D0%B3%D1%80%D1%83%D1%88%D0%BA%D0%B0_%D0%B2_%D0%BC%D0%B0%D0%B3%D0%B0%D0%B7%D0%B8%D0%BD%D0%B5_%D0%B3._%D0%9A%D0%B8%D1%80%D0%BE%D0%B2_(%D0%9A%D0%B8%D1%80%D0%BE%D0%B2%D1%81%D0%BA%D0%B0%D1%8F_%D0%BE%D0%B1%D0%BB%D0%B0%D1%81%D1%82%D1%8C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676400" y="1981200"/>
            <a:ext cx="6251575" cy="4688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4478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Вот индюк нарядный,</a:t>
            </a:r>
            <a:br>
              <a:rPr lang="ru-RU" dirty="0" smtClean="0"/>
            </a:br>
            <a:r>
              <a:rPr lang="ru-RU" dirty="0" smtClean="0"/>
              <a:t>Весь такой он ладный,</a:t>
            </a:r>
            <a:br>
              <a:rPr lang="ru-RU" dirty="0" smtClean="0"/>
            </a:br>
            <a:r>
              <a:rPr lang="ru-RU" dirty="0" smtClean="0"/>
              <a:t>У большого индюка</a:t>
            </a:r>
            <a:br>
              <a:rPr lang="ru-RU" dirty="0" smtClean="0"/>
            </a:br>
            <a:r>
              <a:rPr lang="ru-RU" dirty="0" smtClean="0"/>
              <a:t>Все расписаны бока.</a:t>
            </a:r>
            <a:br>
              <a:rPr lang="ru-RU" dirty="0" smtClean="0"/>
            </a:br>
            <a:r>
              <a:rPr lang="ru-RU" dirty="0" smtClean="0"/>
              <a:t>Всех нарядом удивил,</a:t>
            </a:r>
            <a:br>
              <a:rPr lang="ru-RU" dirty="0" smtClean="0"/>
            </a:br>
            <a:r>
              <a:rPr lang="ru-RU" dirty="0" smtClean="0"/>
              <a:t>Крылья важно распустил.</a:t>
            </a:r>
            <a:br>
              <a:rPr lang="ru-RU" dirty="0" smtClean="0"/>
            </a:br>
            <a:r>
              <a:rPr lang="ru-RU" dirty="0" smtClean="0"/>
              <a:t>Посмотрите, пышный хвост</a:t>
            </a:r>
            <a:br>
              <a:rPr lang="ru-RU" dirty="0" smtClean="0"/>
            </a:br>
            <a:r>
              <a:rPr lang="ru-RU" dirty="0" smtClean="0"/>
              <a:t>У него совсем не прост -</a:t>
            </a:r>
            <a:br>
              <a:rPr lang="ru-RU" dirty="0" smtClean="0"/>
            </a:br>
            <a:r>
              <a:rPr lang="ru-RU" dirty="0" smtClean="0"/>
              <a:t>Точно солнечный цветок.</a:t>
            </a:r>
            <a:br>
              <a:rPr lang="ru-RU" dirty="0" smtClean="0"/>
            </a:br>
            <a:r>
              <a:rPr lang="ru-RU" dirty="0" smtClean="0"/>
              <a:t>А высокий гребешок,</a:t>
            </a:r>
            <a:br>
              <a:rPr lang="ru-RU" dirty="0" smtClean="0"/>
            </a:br>
            <a:r>
              <a:rPr lang="ru-RU" dirty="0" smtClean="0"/>
              <a:t>Красной горкою горя,</a:t>
            </a:r>
            <a:br>
              <a:rPr lang="ru-RU" dirty="0" smtClean="0"/>
            </a:br>
            <a:r>
              <a:rPr lang="ru-RU" dirty="0" smtClean="0"/>
              <a:t>Как корона у царя.</a:t>
            </a:r>
            <a:br>
              <a:rPr lang="ru-RU" dirty="0" smtClean="0"/>
            </a:br>
            <a:r>
              <a:rPr lang="ru-RU" dirty="0" smtClean="0"/>
              <a:t>Индюк сказочно красив,</a:t>
            </a:r>
            <a:br>
              <a:rPr lang="ru-RU" dirty="0" smtClean="0"/>
            </a:br>
            <a:r>
              <a:rPr lang="ru-RU" dirty="0" smtClean="0"/>
              <a:t>И напыщен, горделив,</a:t>
            </a:r>
            <a:br>
              <a:rPr lang="ru-RU" dirty="0" smtClean="0"/>
            </a:br>
            <a:r>
              <a:rPr lang="ru-RU" dirty="0" smtClean="0"/>
              <a:t>Смотрит свысока вокруг.</a:t>
            </a:r>
            <a:br>
              <a:rPr lang="ru-RU" dirty="0" smtClean="0"/>
            </a:br>
            <a:r>
              <a:rPr lang="ru-RU" dirty="0" smtClean="0"/>
              <a:t>Птица важная - индюк! </a:t>
            </a:r>
            <a:endParaRPr lang="ru-RU" dirty="0"/>
          </a:p>
        </p:txBody>
      </p:sp>
      <p:pic>
        <p:nvPicPr>
          <p:cNvPr id="25602" name="Picture 2" descr="http://dymka.teploruk.ru/i/resize/?c=nvBahiAqBdhuAel8bBC2bc5ycDel8btCguuChdpCpopeerhoy5addgebbgieghyebedysirp_0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066800"/>
            <a:ext cx="3914775" cy="5228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44780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За студеною водицей</a:t>
            </a:r>
            <a:br>
              <a:rPr lang="ru-RU" dirty="0" smtClean="0"/>
            </a:br>
            <a:r>
              <a:rPr lang="ru-RU" dirty="0" smtClean="0"/>
              <a:t>Водоноска - молодица, </a:t>
            </a:r>
            <a:br>
              <a:rPr lang="ru-RU" dirty="0" smtClean="0"/>
            </a:br>
            <a:r>
              <a:rPr lang="ru-RU" dirty="0" smtClean="0"/>
              <a:t>Как лебедушка плывет,</a:t>
            </a:r>
            <a:br>
              <a:rPr lang="ru-RU" dirty="0" smtClean="0"/>
            </a:br>
            <a:r>
              <a:rPr lang="ru-RU" dirty="0" smtClean="0"/>
              <a:t>Ведра красные несет </a:t>
            </a:r>
            <a:br>
              <a:rPr lang="ru-RU" dirty="0" smtClean="0"/>
            </a:br>
            <a:r>
              <a:rPr lang="ru-RU" dirty="0" smtClean="0"/>
              <a:t>На коромысле не спеша. </a:t>
            </a:r>
            <a:br>
              <a:rPr lang="ru-RU" dirty="0" smtClean="0"/>
            </a:br>
            <a:r>
              <a:rPr lang="ru-RU" dirty="0" smtClean="0"/>
              <a:t>Посмотри, как хороша </a:t>
            </a:r>
            <a:br>
              <a:rPr lang="ru-RU" dirty="0" smtClean="0"/>
            </a:br>
            <a:r>
              <a:rPr lang="ru-RU" dirty="0" smtClean="0"/>
              <a:t>Эта девица - краса, </a:t>
            </a:r>
            <a:br>
              <a:rPr lang="ru-RU" dirty="0" smtClean="0"/>
            </a:br>
            <a:r>
              <a:rPr lang="ru-RU" dirty="0" smtClean="0"/>
              <a:t>Тугая черная коса, </a:t>
            </a:r>
            <a:br>
              <a:rPr lang="ru-RU" dirty="0" smtClean="0"/>
            </a:br>
            <a:r>
              <a:rPr lang="ru-RU" dirty="0" smtClean="0"/>
              <a:t>Щечки алые горят, </a:t>
            </a:r>
            <a:br>
              <a:rPr lang="ru-RU" dirty="0" smtClean="0"/>
            </a:br>
            <a:r>
              <a:rPr lang="ru-RU" dirty="0" smtClean="0"/>
              <a:t>Удивительный наряд: </a:t>
            </a:r>
            <a:br>
              <a:rPr lang="ru-RU" dirty="0" smtClean="0"/>
            </a:br>
            <a:r>
              <a:rPr lang="ru-RU" dirty="0" smtClean="0"/>
              <a:t>Сидит кокошник горделиво, </a:t>
            </a:r>
            <a:br>
              <a:rPr lang="ru-RU" dirty="0" smtClean="0"/>
            </a:br>
            <a:r>
              <a:rPr lang="ru-RU" dirty="0" smtClean="0"/>
              <a:t>Как лебедушка плывет, </a:t>
            </a:r>
            <a:br>
              <a:rPr lang="ru-RU" dirty="0" smtClean="0"/>
            </a:br>
            <a:r>
              <a:rPr lang="ru-RU" dirty="0" smtClean="0"/>
              <a:t>Песню тихую поет. </a:t>
            </a:r>
            <a:endParaRPr lang="ru-RU" dirty="0"/>
          </a:p>
        </p:txBody>
      </p:sp>
      <p:pic>
        <p:nvPicPr>
          <p:cNvPr id="26626" name="Picture 2" descr="http://img1.liveinternet.ru/images/attach/c/1/58/478/58478174_duym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295400"/>
            <a:ext cx="5715000" cy="405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4953000"/>
            <a:ext cx="5111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Дымковская игрушка возникла  в заречной</a:t>
            </a:r>
          </a:p>
          <a:p>
            <a:pPr algn="ctr"/>
            <a:r>
              <a:rPr lang="ru-RU" b="1" dirty="0" smtClean="0"/>
              <a:t> слободе Дымково близ г. Вятки.</a:t>
            </a:r>
            <a:endParaRPr lang="ru-RU" b="1" dirty="0"/>
          </a:p>
        </p:txBody>
      </p:sp>
      <p:pic>
        <p:nvPicPr>
          <p:cNvPr id="1026" name="Picture 2" descr="http://www.dymkovo.com/assets/images/pictures/sloboda-1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90600"/>
            <a:ext cx="6531426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7620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Дымковская игрушка — изделие ручной работы. Каждая игрушка — создание одного мастера.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5181600"/>
            <a:ext cx="5437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А игрушки не простые, они сделаны из глины.</a:t>
            </a:r>
            <a:endParaRPr lang="ru-RU" b="1" dirty="0"/>
          </a:p>
        </p:txBody>
      </p:sp>
      <p:pic>
        <p:nvPicPr>
          <p:cNvPr id="15362" name="Picture 2" descr="http://www.rosagroleasing.ru/upload/iblock/a47/a470123b210b1442a101d3296a3d9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5544173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066800"/>
            <a:ext cx="4865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Игрушки делают из ярко-красной глины,</a:t>
            </a:r>
          </a:p>
          <a:p>
            <a:pPr algn="ctr"/>
            <a:r>
              <a:rPr lang="ru-RU" b="1" dirty="0" smtClean="0"/>
              <a:t> которая мягкая, как пластилин</a:t>
            </a:r>
            <a:endParaRPr lang="ru-RU" b="1" dirty="0"/>
          </a:p>
        </p:txBody>
      </p:sp>
      <p:pic>
        <p:nvPicPr>
          <p:cNvPr id="16386" name="Picture 2" descr="http://cs620621.vk.me/v620621507/b069/CLkRxviRjp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25752">
            <a:off x="577108" y="3223513"/>
            <a:ext cx="3048000" cy="2286001"/>
          </a:xfrm>
          <a:prstGeom prst="rect">
            <a:avLst/>
          </a:prstGeom>
          <a:noFill/>
        </p:spPr>
      </p:pic>
      <p:pic>
        <p:nvPicPr>
          <p:cNvPr id="16388" name="Picture 4" descr="http://smartnews.ru/storage/c/2014/04/30/1398843509_395761_7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41609">
            <a:off x="3962400" y="2286000"/>
            <a:ext cx="4800600" cy="319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143000"/>
            <a:ext cx="4489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Сделали игрушку и сразу в печь.</a:t>
            </a:r>
          </a:p>
          <a:p>
            <a:pPr algn="ctr"/>
            <a:r>
              <a:rPr lang="ru-RU" b="1" dirty="0" smtClean="0"/>
              <a:t>А нагревают печь до 700-800 градусов.</a:t>
            </a:r>
            <a:endParaRPr lang="ru-RU" b="1" dirty="0"/>
          </a:p>
        </p:txBody>
      </p:sp>
      <p:pic>
        <p:nvPicPr>
          <p:cNvPr id="17410" name="Picture 2" descr="http://dymkatoy.ru/download/Posle-obzhiga-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981200"/>
            <a:ext cx="5410200" cy="4395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990600"/>
            <a:ext cx="677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В печи игрушка затвердевает и становится очень твёрдой.</a:t>
            </a:r>
            <a:endParaRPr lang="ru-RU" b="1" dirty="0"/>
          </a:p>
        </p:txBody>
      </p:sp>
      <p:pic>
        <p:nvPicPr>
          <p:cNvPr id="18434" name="Picture 2" descr="http://s001.radikal.ru/i196/1002/d7/19d3985f8dd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12202">
            <a:off x="3886200" y="1676400"/>
            <a:ext cx="4762500" cy="4286250"/>
          </a:xfrm>
          <a:prstGeom prst="rect">
            <a:avLst/>
          </a:prstGeom>
          <a:noFill/>
        </p:spPr>
      </p:pic>
      <p:pic>
        <p:nvPicPr>
          <p:cNvPr id="18436" name="Picture 4" descr="http://www.megakot.ru/pic_fck/news/53/images/0_5ec69_3841c226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49933">
            <a:off x="599901" y="1987327"/>
            <a:ext cx="2971800" cy="3958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2.bp.blogspot.com/-CTOf6qjmoLk/Ufp0Gtd_13I/AAAAAAAAEKM/J_LLkZwSb8w/s1600/DSCF0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1463">
            <a:off x="111863" y="1550690"/>
            <a:ext cx="4659965" cy="30202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0" y="838200"/>
            <a:ext cx="550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Игрушка остынет и мастер примется за работу.</a:t>
            </a:r>
            <a:endParaRPr lang="ru-RU" b="1" dirty="0"/>
          </a:p>
        </p:txBody>
      </p:sp>
      <p:pic>
        <p:nvPicPr>
          <p:cNvPr id="19460" name="Picture 4" descr="http://dymka.teploruk.ru/i/resize/?c=nBaggAel8bBC2bc5ycDel8btCguoChshCdisu35dbahpyhsi535g5ryy5foyr5a55_7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94937">
            <a:off x="3857327" y="2751562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914400"/>
            <a:ext cx="458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Мастер красит игрушку в два-три слоя.</a:t>
            </a:r>
            <a:endParaRPr lang="ru-RU" b="1" dirty="0"/>
          </a:p>
        </p:txBody>
      </p:sp>
      <p:pic>
        <p:nvPicPr>
          <p:cNvPr id="20482" name="Picture 2" descr="http://artsorti.ru/wp-content/uploads/2011/10/dymkovskaya-igrushk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828800"/>
            <a:ext cx="5715000" cy="3352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9906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Для росписи применяются анилиновые красители и мягкие колонковые кисти.</a:t>
            </a:r>
            <a:endParaRPr lang="ru-RU" b="1" dirty="0"/>
          </a:p>
        </p:txBody>
      </p:sp>
      <p:pic>
        <p:nvPicPr>
          <p:cNvPr id="21506" name="Picture 2" descr="http://plast.me/uploads/posts/2012-03/1332667593_yepoksik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362200"/>
            <a:ext cx="3962398" cy="2971800"/>
          </a:xfrm>
          <a:prstGeom prst="rect">
            <a:avLst/>
          </a:prstGeom>
          <a:noFill/>
        </p:spPr>
      </p:pic>
      <p:pic>
        <p:nvPicPr>
          <p:cNvPr id="21508" name="Picture 4" descr="http://artkvartal.ru/images/50913/medium/50913-509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33600"/>
            <a:ext cx="4246143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</TotalTime>
  <Words>105</Words>
  <PresentationFormat>Экран (4:3)</PresentationFormat>
  <Paragraphs>22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Дымковская игрушка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Дымковская игрушка</dc:title>
  <dc:creator>Олександер</dc:creator>
  <cp:lastModifiedBy>Олександер</cp:lastModifiedBy>
  <cp:revision>10</cp:revision>
  <dcterms:created xsi:type="dcterms:W3CDTF">2015-01-18T12:12:38Z</dcterms:created>
  <dcterms:modified xsi:type="dcterms:W3CDTF">2015-01-21T09:19:12Z</dcterms:modified>
</cp:coreProperties>
</file>