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2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CDA4-8C07-4963-BBCD-492BC8907731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7B1D-95D2-417A-921D-E7AB43899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CDA4-8C07-4963-BBCD-492BC8907731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7B1D-95D2-417A-921D-E7AB43899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CDA4-8C07-4963-BBCD-492BC8907731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7B1D-95D2-417A-921D-E7AB43899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CDA4-8C07-4963-BBCD-492BC8907731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7B1D-95D2-417A-921D-E7AB43899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CDA4-8C07-4963-BBCD-492BC8907731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7B1D-95D2-417A-921D-E7AB43899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CDA4-8C07-4963-BBCD-492BC8907731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7B1D-95D2-417A-921D-E7AB43899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CDA4-8C07-4963-BBCD-492BC8907731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7B1D-95D2-417A-921D-E7AB43899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CDA4-8C07-4963-BBCD-492BC8907731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7B1D-95D2-417A-921D-E7AB43899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CDA4-8C07-4963-BBCD-492BC8907731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7B1D-95D2-417A-921D-E7AB43899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CDA4-8C07-4963-BBCD-492BC8907731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7B1D-95D2-417A-921D-E7AB43899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CDA4-8C07-4963-BBCD-492BC8907731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7B1D-95D2-417A-921D-E7AB43899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CDA4-8C07-4963-BBCD-492BC8907731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B7B1D-95D2-417A-921D-E7AB43899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mirgif.com/spasibo.htm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" y="0"/>
            <a:ext cx="9142215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357290" y="401100"/>
            <a:ext cx="6643734" cy="670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Муниципальное дошкольное образовательное учреждение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Шелаевский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детский сад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000364" y="2285992"/>
            <a:ext cx="49543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КРАТКОСРОЧНЫЙ ТВОРЧЕСКИЙ ПРОЕКТ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714480" y="1691361"/>
            <a:ext cx="56634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Wave2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ЗДРАВСТВУЙ, СКАЗКА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2857488" y="2857496"/>
            <a:ext cx="45865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(для старшего дошкольного возраста)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5715008" y="3929066"/>
            <a:ext cx="307183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444444"/>
                </a:solidFill>
                <a:latin typeface="Calibri"/>
                <a:ea typeface="Times New Roman" pitchFamily="18" charset="0"/>
                <a:cs typeface="Arial" pitchFamily="34" charset="0"/>
              </a:rPr>
              <a:t>Подготовила  воспитатель: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Кореневская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Антонида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Владимировна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32" name="Picture 8" descr="C:\Documents and Settings\Татьяна\Мои документы\Мои рисунки\Q5DCAZ365AXCAMKDRSCCA9OJSAHCAAW6EJ4CA4BLN69CADLPO3WCA9T72I0CAIC0DQQCA7W9H1ICATW6HDOCA7ND9VTCAG0IOKVCAHLJ75ICAB85ES6CAW4GS27CA0Y7SJ9CARY1SORCA5F9NNVCAMN08N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143380"/>
            <a:ext cx="1289472" cy="136684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9"/>
            <a:ext cx="9144000" cy="6859339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643174" y="785794"/>
            <a:ext cx="30895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Цель проекта: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857224" y="2000240"/>
            <a:ext cx="4000528" cy="2643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развитие устойчивого интереса к сказке как к произведению искусства;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воспитание интеллектуально развитой личности, владеющей нормами культуры речевого общения.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раскрытие ценности совместного творчества детей и их родителей.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8"/>
            <a:ext cx="9144000" cy="6859338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357422" y="714356"/>
            <a:ext cx="4512197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Задачи проекта: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714348" y="2000240"/>
            <a:ext cx="6072230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учить развивать сюжет, использовать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сказочные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языковые средства; формировать творческое рассказывание, умение раскрывать тему, подчинять свою сказку определённой (основной) мысли.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развивать традиции семейного чтения.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3.создавать атмосферу эмоционального комфорта, взаимопонимания и поддержки; прививать умение прийти на помощь в трудную минуту.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145" name="Picture 1" descr="C:\Documents and Settings\Татьяна\Мои документы\Мои рисунки\6ZLCAFWW0PICA1VTV76CAPBF8R0CALVR3NSCAL2C7VPCA7ITH40CAEYTIVNCAZ4Q07BCAXT9TRHCAVTNL45CA5WVD6ACAW723DZCAVK03I3CAQ207P0CAUBI4K5CAS4S75ZCAO2RYR5CA2NC171CAN1W1V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4429132"/>
            <a:ext cx="2552666" cy="19097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0"/>
            <a:ext cx="9144000" cy="6859339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000364" y="500042"/>
            <a:ext cx="3363421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Этапы проекта: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71472" y="1500174"/>
            <a:ext cx="3857652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Этап -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Подготовительный (разработка проекта).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(с 4.10.14 г. по11.10.14 г.)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определение проблемы;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постановка цели, задач;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обсуждение проекта на родительском собрании с родителями.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- сбор информации, литературы, дополнительного материала.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составление перспективного плана работы.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121" name="Picture 1" descr="C:\Documents and Settings\Татьяна\Мои документы\Мои рисунки\7HTCAYSZRGHCA5QCHRGCA4K7ECFCA2TL34JCAJDM31FCADQN38WCAHMZI74CAV9776ZCAA1FFWECAKCTY02CAHNKZ6JCAGYUNH7CA5SA4SSCA0YZJSYCANHBND2CARWHCGSCAJR9A5LCA4KN7G5CA7P0X2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428868"/>
            <a:ext cx="1533532" cy="235563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9338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357422" y="714356"/>
            <a:ext cx="4820935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Перспективный план.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2000240"/>
            <a:ext cx="343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  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2643182"/>
            <a:ext cx="4429156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Игровая деятельность                  Дидактические </a:t>
            </a:r>
            <a:r>
              <a:rPr lang="ru-RU" dirty="0"/>
              <a:t>игры: «Расскажи сказку по картинке», «Из какой я сказки?», «Помнишь ли ты эти стихи».  Кубики и </a:t>
            </a:r>
            <a:r>
              <a:rPr lang="ru-RU" dirty="0" err="1"/>
              <a:t>пазлы</a:t>
            </a:r>
            <a:r>
              <a:rPr lang="ru-RU" dirty="0"/>
              <a:t> по разным сказкам.</a:t>
            </a: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93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2071678"/>
            <a:ext cx="607223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Рассматривание </a:t>
            </a:r>
            <a:r>
              <a:rPr lang="ru-RU" sz="2400" dirty="0"/>
              <a:t>иллюстраций с изображением героев сказок.</a:t>
            </a:r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357166"/>
            <a:ext cx="5957015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000" dirty="0" smtClean="0"/>
              <a:t>Познавательное развитие </a:t>
            </a:r>
            <a:endParaRPr lang="ru-RU" sz="4000" dirty="0"/>
          </a:p>
        </p:txBody>
      </p:sp>
      <p:pic>
        <p:nvPicPr>
          <p:cNvPr id="3073" name="Picture 1" descr="C:\Documents and Settings\Татьяна\Мои документы\Мои рисунки\V3MCALQJII3CADUGUM7CAYW27S6CAI0IE23CASW3K9TCAJRK5QFCAWFA5DACA9ARGHDCAC9L1L7CATVBF45CARPD6M3CARO3SKBCA6VYQTVCA8F7IHRCARFCWVMCAFVIY2JCAWIQA6BCA999YCTCA938Q4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714752"/>
            <a:ext cx="2977831" cy="209551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9"/>
            <a:ext cx="9143999" cy="6859337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1"/>
            <a:ext cx="7186634" cy="27574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1) Занятие по сказкам «Крылатый, мохнатый да масленый», «Репка».</a:t>
            </a:r>
          </a:p>
          <a:p>
            <a:r>
              <a:rPr lang="ru-RU" dirty="0" smtClean="0"/>
              <a:t>2) Занятие по сказке «Заяц - </a:t>
            </a:r>
            <a:r>
              <a:rPr lang="ru-RU" dirty="0" err="1" smtClean="0"/>
              <a:t>хваста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3) Беседы с детьми о прочитанном.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571480"/>
            <a:ext cx="4456669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dirty="0" smtClean="0"/>
              <a:t>Речевое развитие</a:t>
            </a:r>
            <a:endParaRPr lang="ru-RU" sz="4400" dirty="0"/>
          </a:p>
        </p:txBody>
      </p:sp>
      <p:pic>
        <p:nvPicPr>
          <p:cNvPr id="2049" name="Picture 1" descr="C:\Documents and Settings\Татьяна\Мои документы\Мои рисунки\NS3CATKCD2WCA0MQ9OWCATG612ACA6CIGGBCA69S4CACAZTRTFOCA69WB69CA7E6J24CA3CY6C4CAYE7JJMCAT09S5VCABGQPKCCAUWT9CDCABKU3XXCAI2HRA9CAMKVSM5CAS3S1VQCA80RZ42CACA1ET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4000504"/>
            <a:ext cx="1385894" cy="222427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93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85918" y="428604"/>
            <a:ext cx="5715008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smtClean="0"/>
              <a:t>Ознакомление с художественной литературой</a:t>
            </a:r>
            <a:endParaRPr lang="ru-RU" sz="32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2910593"/>
            <a:ext cx="5357850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Чтение и обсуждение сказок.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Пересказ разных сказок.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1026" name="Picture 2" descr="C:\Documents and Settings\Татьяна\Мои документы\Мои рисунки\LS0CA26K11FCA34RSO4CA1BPJ4VCAXYK154CAOMAUATCA1B4CD5CA3LDFLGCA4EPGLZCAE4JX84CAHX9UD0CAWTCXQHCALL4KXKCARTSP2XCAV0GGLSCAUE02EBCATJDD1LCASRF917CASD331CCAB31RI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3214686"/>
            <a:ext cx="2531560" cy="190977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9"/>
            <a:ext cx="9143999" cy="68593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500042"/>
            <a:ext cx="5904565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000" dirty="0" smtClean="0"/>
              <a:t>Театральная деятельность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643182"/>
            <a:ext cx="4018414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smtClean="0"/>
              <a:t>Кукольный спектакль «Колобок».</a:t>
            </a:r>
            <a:endParaRPr lang="ru-RU" sz="3200" dirty="0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93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86050" y="357166"/>
            <a:ext cx="3329758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dirty="0" smtClean="0"/>
              <a:t>Рисование</a:t>
            </a: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357430"/>
            <a:ext cx="4572000" cy="22467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dirty="0" smtClean="0"/>
              <a:t>Занятие «Мой любимый сказочный герой».        Занятие «Петушок – золотой гребешок».</a:t>
            </a:r>
            <a:endParaRPr lang="ru-RU" sz="2800" dirty="0"/>
          </a:p>
        </p:txBody>
      </p:sp>
      <p:pic>
        <p:nvPicPr>
          <p:cNvPr id="31745" name="Picture 1" descr="C:\Documents and Settings\Татьяна\Мои документы\Мои рисунки\LE2CAFLWWA9CAKR4QAPCALUSTBUCAHY0PPWCA8ZH696CA21VQXICAVLJFHICAKJS3MPCA64KOMHCAQHJERDCAMNIA0UCAFV2OLZCAMFRFA2CAUSSR56CAERDKUKCA84OOGWCAS0GBYMCAV5KDR7CAEH3S1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3500438"/>
            <a:ext cx="1559543" cy="225267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7"/>
            <a:ext cx="9143999" cy="68593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86116" y="500042"/>
            <a:ext cx="3093860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dirty="0" smtClean="0"/>
              <a:t>Аппликация</a:t>
            </a:r>
            <a:endParaRPr lang="ru-RU" sz="4400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500562" y="2500306"/>
            <a:ext cx="4071966" cy="28623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Занятие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Платье для Золушки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Занятие «Сказочный домик».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9144000" cy="6859339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357554" y="1214422"/>
            <a:ext cx="5072098" cy="424731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Сказка - необходимый элемент духовной жизни ребёнка. Входя в мир чудес и волшебства, ребёнок погружается в глубины своей души.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Русские народные сказки, вводя детей в круг необыкновенных событий, превращений, происходящих с их героями, выражают глубокие моральные идеи. Они учат доброму отношению к людям, показывают высокие чувства и стремления. К.И.Чуковский писал, что цель сказочника, и в первую очередь народного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воспитать в ребенке человечность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эту дивную способность человека волноваться чужим несчастьям, радоваться радостям другого, переживать чужую судьбу, как свою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ea typeface="Times New Roman" pitchFamily="18" charset="0"/>
            </a:endParaRPr>
          </a:p>
        </p:txBody>
      </p:sp>
      <p:pic>
        <p:nvPicPr>
          <p:cNvPr id="2052" name="Picture 4" descr="C:\Documents and Settings\Татьяна\Мои документы\Мои рисунки\HPCCA8M132YCAOQ045ICAJ5VU21CA9C3FDDCAQ1166NCAQUMWY2CAOQ2SIVCAMBU9QSCAATYBGLCA6BIAF9CAA7KMCICAOM61X6CAMEDVOLCAWZ2ARYCAQN8RFHCA2OZ4JICAMTFKUMCA8S13YMCA531R7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2214554"/>
            <a:ext cx="1857388" cy="247651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86050" y="428604"/>
            <a:ext cx="3295967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/>
              <a:t>Актуальность темы.</a:t>
            </a:r>
            <a:endParaRPr lang="ru-RU" sz="2800" dirty="0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93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714356"/>
            <a:ext cx="5251309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dirty="0" smtClean="0"/>
              <a:t>Работа с родителями</a:t>
            </a:r>
            <a:endParaRPr lang="ru-RU" sz="44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00200"/>
            <a:ext cx="4543428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1) Консультация «Приемы обучения детей рассказыванию»;</a:t>
            </a:r>
          </a:p>
          <a:p>
            <a:r>
              <a:rPr lang="ru-RU" dirty="0" smtClean="0"/>
              <a:t>2) Консультация «Знакомство со сказками». </a:t>
            </a:r>
          </a:p>
          <a:p>
            <a:r>
              <a:rPr lang="ru-RU" dirty="0" smtClean="0"/>
              <a:t>Помощь в изготовлении костюмов для спектакля «Крылатый, мохнатый да масленый».      </a:t>
            </a:r>
            <a:endParaRPr lang="ru-RU" dirty="0"/>
          </a:p>
        </p:txBody>
      </p:sp>
      <p:pic>
        <p:nvPicPr>
          <p:cNvPr id="29697" name="Picture 1" descr="C:\Documents and Settings\Татьяна\Мои документы\Мои рисунки\KVGCA1DYTT8CAX6QZJYCAMUHYGBCA4GPGTECAKD7237CAJJWVAHCACK0OW3CA0066AZCANDG5IHCAHIF71KCAYZRU6WCAV5ARJ2CAH74K67CAPO5YOECABN00AECAM3N2ECCAO4BGJ3CAFY2JOICAQXO1F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214686"/>
            <a:ext cx="3591178" cy="224791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7"/>
            <a:ext cx="9143999" cy="685933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000232" y="500042"/>
            <a:ext cx="583685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444444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Пути реализации проекта:</a:t>
            </a:r>
            <a:endParaRPr lang="ru-RU" sz="3600" dirty="0" smtClean="0">
              <a:latin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142976" y="2012169"/>
            <a:ext cx="7143768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Пополнение содержания книжного уголка сказками разных жанров.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Оформление уголка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гостях у сказки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Организация выставки рисунков по мотивам сказок.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Изготовление декораций к сказкам, костюмов сказочных героев, атрибутов.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Содержание работы с детьми 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9339"/>
          </a:xfrm>
          <a:prstGeom prst="rect">
            <a:avLst/>
          </a:prstGeom>
          <a:noFill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71538" y="1285860"/>
            <a:ext cx="5000660" cy="45243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Рисование </a:t>
            </a:r>
            <a:r>
              <a:rPr lang="ru-RU" sz="2400" dirty="0" smtClean="0">
                <a:solidFill>
                  <a:srgbClr val="444444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Чтение </a:t>
            </a:r>
            <a:r>
              <a:rPr lang="ru-RU" sz="2400" dirty="0" smtClean="0">
                <a:solidFill>
                  <a:srgbClr val="444444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разных сказок; </a:t>
            </a:r>
            <a:endParaRPr lang="ru-RU" sz="2400" dirty="0" smtClean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детьми героев сказок.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Разучивание присказок, поговорок, пословиц о сказках, сказочных героях.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Пересказ прочитанных сказок, их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инсценирование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Самостоятельное составление сказок.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Рассказывание сказок собственного сочинения.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7890" name="Picture 2" descr="C:\Documents and Settings\Татьяна\Мои документы\Мои рисунки\K20CASCQ33XCAIUUT9ECAZ9950KCAK1UU4KCABL7ONHCABJOW58CAX8UT3ZCATK1YN7CAKZ2035CAFTA6W6CAMC0M9ICA476GRMCA4OPW0YCAPP25E3CABFB9ROCAMF4P2PCA96NE4ZCAP6HSBTCA3VW3R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286124"/>
            <a:ext cx="1647833" cy="21367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7"/>
            <a:ext cx="9143999" cy="6859337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214414" y="642918"/>
            <a:ext cx="7358082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Иллюстрирование прочитанных сказок, сказок собственного сочинения.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Рассматривание иллюстраций разных художников к сказкам.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Загадки о сказках, героях сказок.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Выполнение самостоятельных и совместно с родителями творческих работ.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Театрализация сказки: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Крылатый, мохнатый да масленый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6866" name="Picture 2" descr="C:\Documents and Settings\Татьяна\Мои документы\Мои рисунки\JTECA4B72Q5CAWLHDJCCAR7SZALCABI8W7PCAJ1081BCA4G0TW7CA4STR8TCA2MZGDFCAVFRN9NCALN09RPCAVMQNYDCA89HQYRCA0FXN0LCATQN466CAXQSUUQCAXNT5WUCAH7AF6JCAT5EQCDCA0ZDX5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4286256"/>
            <a:ext cx="1500198" cy="204438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9"/>
            <a:ext cx="9143999" cy="6859339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214414" y="571480"/>
            <a:ext cx="6637202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Содержание работы с родителями: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500034" y="1857364"/>
            <a:ext cx="6143636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Беседа с родителями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Знакомство с проектом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Домашние задания для родителей и детей (рисование иллюстраций к сказкам).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Чтение сказок с детьми.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Придумывание сказок с детьми.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Помощь в пополнении книжного уголка сказками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7"/>
            <a:ext cx="9143999" cy="6859337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428728" y="642918"/>
            <a:ext cx="6302174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2 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Этап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Исследовательский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286248" y="1643050"/>
            <a:ext cx="3176191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 с 12. 10.14.г. по 21.11.14.г.)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714348" y="3071810"/>
            <a:ext cx="4714908" cy="224676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работа по плану с детьми, родителями, педагогами.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выполнение проекта.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4820" name="Picture 4" descr="C:\Documents and Settings\Татьяна\Мои документы\Мои рисунки\IRICA1JMON6CAZFAIUDCA6K4GGBCAX5A0Y3CA8L2ZYRCA0KMDUQCARA7B4MCABZBM5WCA6NH9ARCA1MHNOVCAB0XGDPCAVY7WLFCA5S8RLDCATPARCJCARM3KPDCAQT8SVWCAPZ8BD3CA0573ZKCA4X0JW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000372"/>
            <a:ext cx="2019310" cy="257508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9339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000232" y="642918"/>
            <a:ext cx="5062924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Этап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Заключительный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071802" y="1357298"/>
            <a:ext cx="4557658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 с 22.10.14.г. по 26.11 14.)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285852" y="2357430"/>
            <a:ext cx="6000760" cy="26776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театрализация сказки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Крылатый, мохнатый да масленый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подведение итогов, анализ ожидаемого результата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обобщение результатов работы, формулировка выводов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-составление рекомендаций.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3796" name="Picture 4" descr="C:\Documents and Settings\Татьяна\Мои документы\Мои рисунки\IG6CAF0GQ6HCAOO0HDTCA80VF4GCASZ5XK8CABICL0QCAYJ505TCAACTRTHCAS4VNBHCAUX52E8CAUY8C2BCAUSQPDYCALD7RNOCAOIXGPUCAXE8RZ0CACA3T30CAB9WYSMCAVRXLNSCATX2135CAMUW0S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2857496"/>
            <a:ext cx="1390657" cy="311341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337"/>
            <a:ext cx="9143999" cy="6859337"/>
          </a:xfrm>
          <a:prstGeom prst="rect">
            <a:avLst/>
          </a:prstGeom>
          <a:noFill/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643174" y="500042"/>
            <a:ext cx="4179221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Итоги, выводы.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928662" y="1697263"/>
            <a:ext cx="4214842" cy="26776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результате проектной деятельности была подтверждена гипотеза и сформулированы следующие выводы: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Через восприятие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сказок мы: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113184"/>
            <a:ext cx="22313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3012" name="Picture 4" descr="C:\Documents and Settings\Татьяна\Мои документы\Мои рисунки\XL5CA12JJVUCAQYGOUUCAZB9PWYCARFFN67CA5T8T8ICAAIF6Q4CAKV1M47CA3QPN1ZCAU85FRPCAIFM4QBCAPKIH5UCANGR50YCAKGQAHGCAW44875CAKHDIUUCA8TI34HCAGB0G5ACAJ02DOKCANALU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3000372"/>
            <a:ext cx="1668703" cy="17192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93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1643050"/>
            <a:ext cx="4572032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444444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 воспитываем детей</a:t>
            </a:r>
            <a:endParaRPr lang="ru-RU" sz="28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444444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 развиваем выразительную, образную речь</a:t>
            </a:r>
            <a:endParaRPr lang="ru-RU" sz="28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444444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 развиваем творческую активность</a:t>
            </a:r>
            <a:endParaRPr lang="ru-RU" sz="4400" b="1" dirty="0" smtClean="0">
              <a:latin typeface="Arial" pitchFamily="34" charset="0"/>
            </a:endParaRPr>
          </a:p>
        </p:txBody>
      </p:sp>
      <p:pic>
        <p:nvPicPr>
          <p:cNvPr id="41985" name="Picture 1" descr="C:\Documents and Settings\Татьяна\Мои документы\Мои рисунки\I36CAMCQ7ZKCA9JATA7CAAUIFM6CAT234QLCAR4M1FQCAVVNN1KCAJL0EUXCA9B4VYTCAWQ8DYECA3H5O74CAYHJWJKCAO0IDZOCA5F483UCAEQKI10CA639EGPCAHUAXRCCATBQK6YCAQL2ZLYCAAM29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286124"/>
            <a:ext cx="2000264" cy="296091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337"/>
            <a:ext cx="9143999" cy="6859337"/>
          </a:xfrm>
          <a:prstGeom prst="rect">
            <a:avLst/>
          </a:prstGeom>
          <a:noFill/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643042" y="285728"/>
            <a:ext cx="6786578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сказки это отличное средство сплочения детей и взрослых.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571472" y="1428736"/>
            <a:ext cx="6929486" cy="37856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Взрослые очень ответственно отнеслись к изготовлению костюмов для театральной постановки сказки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Крылатый, мохнатый да масленый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 Приобрели оборудование для занятий и свободной деятельности (краски, цветные карандаши, альбомы, цветную бумагу, кисточки, пластилин), книжки-раскраски, детскую художественную литературу.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Дети проявляют артистизм и оригинальность при показе спектакля.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Основным результатом стал показ спектакля по мотивам русской народной сказки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Крылатый, мохнатый да масленый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0963" name="Picture 3" descr="C:\Documents and Settings\Татьяна\Мои документы\Мои рисунки\7NTCAD26C1MCAATVRNWCAAO3JUZCA27Y8PWCA6YJ39RCA6NOCKNCAH1X7XDCAO6CWWLCA81AEU5CAS4MP4YCAGB29KWCA4DA20OCALABF0PCAOFGGZHCAXCYFMPCASQT06ACAIRKF2DCAJTQLAQCARITH2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4429132"/>
            <a:ext cx="1480778" cy="204788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221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1928802"/>
            <a:ext cx="4572000" cy="34163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Встреча детей с героями сказок не оставит их равнодушными. Желание помочь попавшему в беду герою, разобраться в сказочной ситуации – всё это стимулирует умственную деятельность ребёнка, развивает интерес к предмету. В результате сопереживания у ребёнка появляются не только новые знания, но и самое главное - новое эмоциональное отношение к окружающему: к людям, предметам, явлениям.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5362" name="Picture 2" descr="C:\Documents and Settings\Татьяна\Мои документы\Мои рисунки\0TRCAR9UYG7CAC1J702CAFR116PCAROQXF5CANSDIP7CA2WXQ3SCAC8JJLZCAVKLJUGCAJOU5HECAFKV69OCALU7IW2CA2Z4NC7CADH1JMJCAHW8BEQCAQXJFNNCA23F6NVCAT2C83HCAV1REC8CAVH446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2285992"/>
            <a:ext cx="2214578" cy="299619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933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2428868"/>
            <a:ext cx="7286676" cy="830997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ru-RU" sz="4800" dirty="0" smtClean="0"/>
              <a:t>Благодарю  за  просмотр.</a:t>
            </a:r>
            <a:endParaRPr lang="ru-RU" sz="4800" dirty="0"/>
          </a:p>
        </p:txBody>
      </p:sp>
      <p:pic>
        <p:nvPicPr>
          <p:cNvPr id="6" name="Рисунок 5" descr="http://mirgif.com/spasibo/s2.gif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786190"/>
            <a:ext cx="2571768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9144000" cy="6859339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14348" y="357166"/>
            <a:ext cx="6072230" cy="50783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 сказок дети черпают множество познаний: первые представления о времени и пространстве, о связи человека с природой, предметным миром.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Дошкольники сталкиваются с такими сложнейшими явлениями и чувствами, как жизнь и смерть, любовь и ненависть; гнев и сострадание, измена и коварство. Форма изображения этих явлений особая, сказочная, доступная пониманию ребенка, а высота проявлений, нравственный смысл остаются подлинными,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взрослыми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Поэтому  те    уроки,  которые дает сказка,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—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это уроки на всю жизнь и для больших, и для маленьких.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Язык сказок отличается большой живописностью: в нем много метких сравнений, эпитетов, образных выражений, диалогов, песенок, ритмичных повторов, которые помогают ребенку запомнить сказку.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8434" name="Picture 2" descr="C:\Documents and Settings\Татьяна\Мои документы\Мои рисунки\GVOCA1RJVX5CAZ4FG27CAGAJAC1CA904EMMCAWGPG3SCAU0YUWJCAKKYD7ZCAZ4153GCAKCY41KCAAP0GB1CAMD24CHCAXMDSK2CA3IALAVCA9MO7S6CAC33119CASGB89LCAK0H16RCAMG2M3DCADDHRN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4714884"/>
            <a:ext cx="2330389" cy="17181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8"/>
            <a:ext cx="9144000" cy="68593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14678" y="642918"/>
            <a:ext cx="2275303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000" b="1" dirty="0" smtClean="0"/>
              <a:t>Гипотеза.</a:t>
            </a:r>
            <a:endParaRPr lang="ru-RU" sz="4000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928662" y="1714488"/>
            <a:ext cx="3786182" cy="313932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Мы предположили, что приобщение детей к сказке, совершенствует ум ребёнка, помогает овладеть речью, познавать окружающий мир, развивает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устойчивый интерес к сказке.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Образные, яркие выражения, сравнения,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сказочные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языковые средства способствуют развитию выразительности речи.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289" name="Picture 1" descr="C:\Documents and Settings\Татьяна\Мои документы\Мои рисунки\FMHCAAYR9QECAIHWU4NCA9PTQY3CADNQYCCCAT2BL0SCATODCMYCAVFXNSDCAC2SE9OCAPSDPNYCAXZDBJ6CAB7ZAG9CACSBIPBCAOXW4L6CAB4PNJCCAJKIAAJCA3SQYL3CAFEQ4TECAW1PEJ4CA4GUAS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2643182"/>
            <a:ext cx="1719271" cy="283396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93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86050" y="500042"/>
            <a:ext cx="3425040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/>
              <a:t>Тип проекта.</a:t>
            </a:r>
            <a:r>
              <a:rPr lang="ru-RU" sz="4400" dirty="0"/>
              <a:t> </a:t>
            </a: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928662" y="2500306"/>
            <a:ext cx="5643570" cy="1815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Информационно-творческий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Кратковременный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Групповой.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265" name="Picture 1" descr="C:\Documents and Settings\Татьяна\Мои документы\Мои рисунки\6KECA80NZGYCAW2AV4PCAIOLTZPCA0EJDEPCAEIGL7DCAWA2ZDTCASO2XD7CAG0PC82CAX6IWM3CACJ2B4FCAOPBF3BCALTO3ZMCA4F7Y58CAP92SQDCA2Q7K7SCAR8ZCF4CABT0RXHCATECR65CAZQPLG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572008"/>
            <a:ext cx="3010458" cy="157163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8"/>
            <a:ext cx="9144000" cy="68593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14678" y="714356"/>
            <a:ext cx="26048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Методы.</a:t>
            </a:r>
            <a:endParaRPr lang="ru-RU" sz="4800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142976" y="2571744"/>
            <a:ext cx="4357718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Беседы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чтение, вопросы, рассматривание иллюстраций, игры-драматизации.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Участники проекта.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Дети  старшей - подготовительной группы, воспитатель, родители,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0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9"/>
            <a:ext cx="9144000" cy="6859339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43108" y="642918"/>
            <a:ext cx="3929058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Методическая литература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785786" y="1500174"/>
            <a:ext cx="5429256" cy="39703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Евдокимова Е.С.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Технология проектирования в ДОУ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Сфера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,2006г.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Русские народные сказки.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Запорожец А. Б. и др.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Эмоциональное развитие дошкольника; пособие для воспитателей детского сада.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-М. 1985 г.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Михайлова А. Я.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Современный ребёнок и сказка: проблемы диалога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-М., 2002 г.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Журнал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Дошкольное воспитание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№2, 1991, №4, 2007.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Журнал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Ребёнок в детском саду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№4, 2007.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Учимся, говорим, играем. Коррекционно-развивающая деятельность в ДОУ. Сост. Г.Н. Сергиенко. - Воронеж, 2006.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217" name="Picture 1" descr="C:\Documents and Settings\Татьяна\Мои документы\Мои рисунки\4VKCAFZDVZVCA7M29C7CAAHFRRSCA8LJSGCCAGUB4K6CAUTCHWVCAB7RHCHCAZ2R3LOCA3KMWNWCA5UJ98MCA50M1ZDCADMRU6UCAMOSN0MCA032PKKCAVTU2NMCAVNPCTCCAHAVIR8CAJORU8MCAT61CY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3286124"/>
            <a:ext cx="1685179" cy="201930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Татьяна\Рабочий стол\Дашино\ДаШиНы РаМкИ\FIL501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38"/>
            <a:ext cx="9144000" cy="6859338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000100" y="610446"/>
            <a:ext cx="7595862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Материально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техническое: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642910" y="2214554"/>
            <a:ext cx="5357850" cy="26776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Аудиозаписи.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Театральные куклы.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Художественная литература.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Книжки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раскраски, картинки и иллюстрации с изображениями героев сказок.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729</Words>
  <Application>Microsoft Office PowerPoint</Application>
  <PresentationFormat>Экран (4:3)</PresentationFormat>
  <Paragraphs>116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Тоня</dc:creator>
  <cp:lastModifiedBy>Тоня</cp:lastModifiedBy>
  <cp:revision>12</cp:revision>
  <dcterms:created xsi:type="dcterms:W3CDTF">2015-01-24T08:01:33Z</dcterms:created>
  <dcterms:modified xsi:type="dcterms:W3CDTF">2015-01-25T10:26:16Z</dcterms:modified>
</cp:coreProperties>
</file>