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6" r:id="rId7"/>
    <p:sldId id="267" r:id="rId8"/>
    <p:sldId id="268" r:id="rId9"/>
    <p:sldId id="273" r:id="rId10"/>
    <p:sldId id="260" r:id="rId11"/>
    <p:sldId id="261" r:id="rId12"/>
    <p:sldId id="264" r:id="rId13"/>
    <p:sldId id="262" r:id="rId14"/>
    <p:sldId id="263" r:id="rId15"/>
    <p:sldId id="265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Занятие для дошкольников компенсирующей группы (ОНР) старший возраст. 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Учитель-логопед </a:t>
            </a:r>
            <a:r>
              <a:rPr lang="ru-RU" sz="2800" i="1" dirty="0" err="1" smtClean="0">
                <a:solidFill>
                  <a:srgbClr val="7030A0"/>
                </a:solidFill>
              </a:rPr>
              <a:t>Валуева</a:t>
            </a:r>
            <a:r>
              <a:rPr lang="ru-RU" sz="2800" i="1" dirty="0" smtClean="0">
                <a:solidFill>
                  <a:srgbClr val="7030A0"/>
                </a:solidFill>
              </a:rPr>
              <a:t> Т.В. </a:t>
            </a:r>
            <a:endParaRPr lang="ru-RU" sz="2800" i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ДОМАШНИЕ ЖИВОТНЫЕ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000" i="1" dirty="0" smtClean="0">
                <a:solidFill>
                  <a:srgbClr val="002060"/>
                </a:solidFill>
              </a:rPr>
              <a:t>ПУТЕШЕСТВИЕ </a:t>
            </a:r>
            <a:r>
              <a:rPr lang="ru-RU" sz="4000" i="1" dirty="0">
                <a:solidFill>
                  <a:srgbClr val="002060"/>
                </a:solidFill>
              </a:rPr>
              <a:t>НА ФЕРМУ</a:t>
            </a:r>
            <a:br>
              <a:rPr lang="ru-RU" sz="4000" i="1" dirty="0">
                <a:solidFill>
                  <a:srgbClr val="002060"/>
                </a:solidFill>
              </a:rPr>
            </a:b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КОШКА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816424" cy="345638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76" y="2643981"/>
            <a:ext cx="3927012" cy="294525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 каждого малыша на ферме есть своя МАМА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КОТЕНОК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5616624" cy="39604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Назовите  остальных  мам и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малышей на ферме.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590675"/>
            <a:ext cx="6667500" cy="44386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Все домашние животные очень любят бегать и прыгать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4000"/>
            <a:ext cx="7704856" cy="4857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      План рассказа о домашнем 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                     животном 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24000"/>
            <a:ext cx="7344816" cy="49293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 Послушайте, как я вам расскажу о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           корове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Домашние животные очень любят 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                 прятаться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225"/>
            <a:ext cx="3826768" cy="30475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3809653" cy="3024335"/>
          </a:xfrm>
        </p:spPr>
      </p:pic>
    </p:spTree>
    <p:extLst>
      <p:ext uri="{BB962C8B-B14F-4D97-AF65-F5344CB8AC3E}">
        <p14:creationId xmlns:p14="http://schemas.microsoft.com/office/powerpoint/2010/main" val="41506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1724"/>
            <a:ext cx="7416824" cy="46355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 нашей ферме было очень много животных. Кого было МНОГО ?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6840759" cy="40732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Домашние животные приготовили вам маленький подарок.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632848" cy="446449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Подумайте, в какое путешествие вы хотели бы отправится еще… 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30" y="1524000"/>
            <a:ext cx="355854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Помогать в путешествии нам будет 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кот   КОТОФЕЙ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4000"/>
            <a:ext cx="8064896" cy="4857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 как вы думаете, кто живет на нашей ферме?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1008"/>
            <a:ext cx="7924800" cy="137579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 теперь закройте глаза и попытайтесь вспомнить какие животные живут на наше ферме.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640081" y="4958864"/>
            <a:ext cx="45719" cy="543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5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 каких домашних животных не было на картинке?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0301"/>
            <a:ext cx="4059238" cy="385939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81"/>
            <a:ext cx="4059238" cy="3168352"/>
          </a:xfrm>
        </p:spPr>
      </p:pic>
    </p:spTree>
    <p:extLst>
      <p:ext uri="{BB962C8B-B14F-4D97-AF65-F5344CB8AC3E}">
        <p14:creationId xmlns:p14="http://schemas.microsoft.com/office/powerpoint/2010/main" val="36929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" y="1524000"/>
            <a:ext cx="635508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У каждого животного на ферме есть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                     свой дом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24000"/>
            <a:ext cx="6624736" cy="47853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Каждое домашнее  животное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питается своим любимым блюдом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7030A0"/>
                </a:solidFill>
              </a:rPr>
              <a:t>А чем любят питаться другие   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 животные на ферме?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7786"/>
            <a:ext cx="4059238" cy="304442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65587"/>
            <a:ext cx="4059238" cy="3088826"/>
          </a:xfrm>
        </p:spPr>
      </p:pic>
    </p:spTree>
    <p:extLst>
      <p:ext uri="{BB962C8B-B14F-4D97-AF65-F5344CB8AC3E}">
        <p14:creationId xmlns:p14="http://schemas.microsoft.com/office/powerpoint/2010/main" val="4075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32" y="1524000"/>
            <a:ext cx="592733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Каждое домашнее животное издает свой звук. Собака лает, а остальные…?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156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ДОМАШНИЕ ЖИВОТНЫЕ  ПУТЕШЕСТВИЕ НА ФЕРМУ </vt:lpstr>
      <vt:lpstr>Помогать в путешествии нам будет    кот   КОТОФЕЙ</vt:lpstr>
      <vt:lpstr>А как вы думаете, кто живет на нашей ферме?</vt:lpstr>
      <vt:lpstr>А теперь закройте глаза и попытайтесь вспомнить какие животные живут на наше ферме. </vt:lpstr>
      <vt:lpstr>А каких домашних животных не было на картинке? </vt:lpstr>
      <vt:lpstr> У каждого животного на ферме есть                            свой дом</vt:lpstr>
      <vt:lpstr> Каждое домашнее  животное   питается своим любимым блюдом </vt:lpstr>
      <vt:lpstr>      А чем любят питаться другие                     животные на ферме?</vt:lpstr>
      <vt:lpstr>Каждое домашнее животное издает свой звук. Собака лает, а остальные…?</vt:lpstr>
      <vt:lpstr>У каждого малыша на ферме есть своя МАМА</vt:lpstr>
      <vt:lpstr>      Назовите  остальных  мам и               малышей на ферме. </vt:lpstr>
      <vt:lpstr>Все домашние животные очень любят бегать и прыгать</vt:lpstr>
      <vt:lpstr>       План рассказа о домашнем                        животном </vt:lpstr>
      <vt:lpstr>  Послушайте, как я вам расскажу о                           корове</vt:lpstr>
      <vt:lpstr>Домашние животные очень любят                         прятаться </vt:lpstr>
      <vt:lpstr>На нашей ферме было очень много животных. Кого было МНОГО ? </vt:lpstr>
      <vt:lpstr>Домашние животные приготовили вам маленький подарок. </vt:lpstr>
      <vt:lpstr>Подумайте, в какое путешествие вы хотели бы отправится еще…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33</dc:creator>
  <cp:lastModifiedBy>33</cp:lastModifiedBy>
  <cp:revision>57</cp:revision>
  <dcterms:created xsi:type="dcterms:W3CDTF">2014-10-27T10:11:19Z</dcterms:created>
  <dcterms:modified xsi:type="dcterms:W3CDTF">2014-11-18T10:22:44Z</dcterms:modified>
</cp:coreProperties>
</file>