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5C70-02A6-4555-9DFE-F61B1D6E075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23E1-8734-477F-AB41-48B62C2E2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5C70-02A6-4555-9DFE-F61B1D6E075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23E1-8734-477F-AB41-48B62C2E2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5C70-02A6-4555-9DFE-F61B1D6E075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23E1-8734-477F-AB41-48B62C2E2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5C70-02A6-4555-9DFE-F61B1D6E075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23E1-8734-477F-AB41-48B62C2E2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5C70-02A6-4555-9DFE-F61B1D6E075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23E1-8734-477F-AB41-48B62C2E2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5C70-02A6-4555-9DFE-F61B1D6E075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23E1-8734-477F-AB41-48B62C2E2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5C70-02A6-4555-9DFE-F61B1D6E075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23E1-8734-477F-AB41-48B62C2E2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5C70-02A6-4555-9DFE-F61B1D6E075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23E1-8734-477F-AB41-48B62C2E2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5C70-02A6-4555-9DFE-F61B1D6E075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23E1-8734-477F-AB41-48B62C2E2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5C70-02A6-4555-9DFE-F61B1D6E075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23E1-8734-477F-AB41-48B62C2E2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5C70-02A6-4555-9DFE-F61B1D6E075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23E1-8734-477F-AB41-48B62C2E2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B5C70-02A6-4555-9DFE-F61B1D6E075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A23E1-8734-477F-AB41-48B62C2E2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71635"/>
          </a:xfrm>
        </p:spPr>
        <p:txBody>
          <a:bodyPr/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оя родина - Россия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385287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30" name="Picture 6" descr="C:\Users\1\Desktop\природ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714620"/>
            <a:ext cx="4130833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 prst="convex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Символика Тюменской области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флаг тюменской области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928802"/>
            <a:ext cx="3146400" cy="205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герб тюменской области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86445" y="3857628"/>
            <a:ext cx="1799280" cy="226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Символика Тюмени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флаг тюмени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2000240"/>
            <a:ext cx="2712000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герб Тюмени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86446" y="3571876"/>
            <a:ext cx="1767350" cy="226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3429024"/>
          </a:xfrm>
        </p:spPr>
        <p:txBody>
          <a:bodyPr>
            <a:noAutofit/>
          </a:bodyPr>
          <a:lstStyle/>
          <a:p>
            <a:r>
              <a:rPr lang="ru-RU" sz="1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Россия</a:t>
            </a:r>
            <a:endParaRPr lang="ru-RU" sz="1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Documents\символика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142984"/>
            <a:ext cx="8517202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красная площадь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00760" y="714356"/>
            <a:ext cx="2064000" cy="15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3074" name="Picture 2" descr="C:\Users\1\Pictures\символика\kartinki24_ru_cities_moscow_00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4643446"/>
            <a:ext cx="2064000" cy="15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3075" name="Picture 3" descr="C:\Users\1\Pictures\символика\kartinki24_ru_cities_moscow_00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660900"/>
            <a:ext cx="2064000" cy="15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3076" name="Picture 4" descr="C:\Users\1\Pictures\символика\kartinki24_moscow_001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714356"/>
            <a:ext cx="2418750" cy="15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3077" name="Picture 5" descr="C:\Users\1\Pictures\символика\никольская башня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0496" y="2714620"/>
            <a:ext cx="2071702" cy="14377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Владимир Владимирович Путин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Содержимое 3" descr="портрет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2" y="2143116"/>
            <a:ext cx="2833341" cy="3060000"/>
          </a:xfr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Покажи герб России?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Содержимое 6" descr="2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14348" y="1785926"/>
            <a:ext cx="1643074" cy="14287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Содержимое 7" descr="3.jpe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0034" y="3929066"/>
            <a:ext cx="1928826" cy="185737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8" name="Picture 2" descr="C:\Users\1\Pictures\символика\4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1714488"/>
            <a:ext cx="1733550" cy="17145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9" name="Picture 3" descr="C:\Users\1\Pictures\символика\5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929066"/>
            <a:ext cx="1658002" cy="172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0" name="Picture 4" descr="C:\Users\1\Pictures\символика\6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68" y="2643182"/>
            <a:ext cx="1604282" cy="190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Покажи флаг России?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russia_small_flag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857364"/>
            <a:ext cx="1905000" cy="1353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Содержимое 5" descr="china_small_flag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572264" y="1857364"/>
            <a:ext cx="1905000" cy="1338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2" name="Picture 2" descr="C:\Users\1\Pictures\символика\romania_small_fla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4643446"/>
            <a:ext cx="1905000" cy="1266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3" name="Picture 3" descr="C:\Users\1\Pictures\символика\new_zealand_small_flag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4500570"/>
            <a:ext cx="1905000" cy="1285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 descr="C:\Users\1\Pictures\символика\moldova_small_flag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182" y="3500438"/>
            <a:ext cx="1905000" cy="1285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лето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785794"/>
            <a:ext cx="3429016" cy="25773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6146" name="Picture 2" descr="C:\Users\1\Pictures\символика\природа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286124"/>
            <a:ext cx="3714776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атрёшки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785794"/>
            <a:ext cx="2928958" cy="22145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170" name="Picture 2" descr="C:\Users\1\Pictures\символика\роспись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571480"/>
            <a:ext cx="1428760" cy="25003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171" name="Picture 3" descr="C:\Users\1\Pictures\символика\традиции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800" y="3786191"/>
            <a:ext cx="3073417" cy="21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2" name="Picture 4" descr="C:\Users\1\Pictures\символика\игрушка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3857628"/>
            <a:ext cx="1643074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3" name="Picture 5" descr="C:\Users\1\Pictures\символика\целиком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2714620"/>
            <a:ext cx="1422804" cy="64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21</Words>
  <Application>Microsoft Office PowerPoint</Application>
  <PresentationFormat>Экран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Моя родина - Россия</vt:lpstr>
      <vt:lpstr>Россия</vt:lpstr>
      <vt:lpstr>Слайд 3</vt:lpstr>
      <vt:lpstr>Слайд 4</vt:lpstr>
      <vt:lpstr>Владимир Владимирович Путин</vt:lpstr>
      <vt:lpstr>Покажи герб России?</vt:lpstr>
      <vt:lpstr>Покажи флаг России?</vt:lpstr>
      <vt:lpstr>Слайд 8</vt:lpstr>
      <vt:lpstr>Слайд 9</vt:lpstr>
      <vt:lpstr>Символика Тюменской области</vt:lpstr>
      <vt:lpstr>Символика Тюмени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родина - Россия</dc:title>
  <dc:creator>1</dc:creator>
  <cp:lastModifiedBy>1</cp:lastModifiedBy>
  <cp:revision>16</cp:revision>
  <dcterms:created xsi:type="dcterms:W3CDTF">2013-10-21T05:54:23Z</dcterms:created>
  <dcterms:modified xsi:type="dcterms:W3CDTF">2013-10-21T11:09:30Z</dcterms:modified>
</cp:coreProperties>
</file>