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02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rm5.static.flickr.com/4087/5176623978_8e83dcd24a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0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6600" b="1" dirty="0" smtClean="0">
                <a:solidFill>
                  <a:srgbClr val="92D050"/>
                </a:solidFill>
              </a:rPr>
              <a:t>Британский музей</a:t>
            </a:r>
            <a:endParaRPr lang="ru-RU" sz="6600" b="1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105400"/>
            <a:ext cx="8062912" cy="17526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Выполнила: </a:t>
            </a:r>
          </a:p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Ученица 5 класса «б»</a:t>
            </a:r>
          </a:p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Нестерова Яна</a:t>
            </a:r>
            <a:endParaRPr lang="ru-RU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будние дни в музее очень много школьников. Все они передвигаются стаями, с блокнотами в руках. Что-то увлечённо рассматривают, записывают, расспрашивают работников музея. Ведь поход в музей - это гораздо интереснее, чем обычный урок истории!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http://farm5.static.flickr.com/4091/5176023493_61443b37d5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3"/>
            <a:ext cx="7369229" cy="4929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arm5.static.flickr.com/4111/5176633646_d91037100f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950" cy="57150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музее ещё много интересных объектов, но даже за два раза посмотреть всё просто не реально. Сюда надо возвращаться снова и снова, и Британский музей очень к этому </a:t>
            </a:r>
            <a:r>
              <a:rPr lang="ru-RU" sz="2400" b="1" dirty="0" smtClean="0"/>
              <a:t>располагает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900igr.net/datas/russkij-jazyk/Perenosnoe-znachenie/0013-013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74344"/>
            <a:ext cx="7858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Британский музей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- один из самых крупных музеев в мире и второй по посещаемости, после парижского Лувра. В нём хранится более 7 миллионов экспонатов, вывезенных из Египта, Ирака, Ирана, Афганистана, Китая, Греции и многих других стран. Некоторые из объектов воистину не имеют аналогов - например,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Розеттский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камень, открывший учёным тайну египетских иероглифов. Британский музей - настоящий храм истории и археологии, величественный и просторный. И, самое главное, абсолютно бесплатный. Сюда можно возвращаться бесконечно, и даже люди далёкие от истории смогут получить удовольствие, благодаря обширности коллекции и отличной подачи информации.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arm5.static.flickr.com/4153/5176629120_70b21dce98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48" cy="61436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116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Египетская мумия.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arm5.static.flickr.com/4092/5176026255_cb39091460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163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Гранитный сфинкс, изображающий нубийского фараона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Тахарка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(680 до н.э.).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arm5.static.flickr.com/4112/5176630800_55db46a339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163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Золотая повозка из персидского государства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Ахеименидов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(500-300 до н.э.), найденная на территории современного Таджикистана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arm5.static.flickr.com/4110/5176624364_2eb63ffd3d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429551" cy="52863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Пройдя между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четырнадцатиметровыми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колоннами главного входа, попадаешь в 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Большой Двор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Great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Court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Здесь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можно ознакомиться с планом здания, перекусить, купить билеты на специальные выставки или отдохнуть на скамейке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arm5.static.flickr.com/4131/5176624698_d4f7c57b56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Большинство залов Британского музея очень просторные, а бывают и просто гигантские.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farm5.static.flickr.com/4133/5176625386_f5988f151b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arm5.static.flickr.com/4144/5176625716_487b84e1e7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48" cy="68580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4642009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inherit"/>
                <a:cs typeface="Arial" pitchFamily="34" charset="0"/>
              </a:rPr>
              <a:t>                 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    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"Трёхмерные" экспонаты, вроде скульптур или ваз, можно рассмотреть с разных сторон. Что удивительно, какие-то статуи даже не защищены стеклом, поэтому их можно изучать чуть ли не под лупой. Конечно, к самым ценным экспонатам это не относится, но всё равно приятно.</a:t>
            </a:r>
          </a:p>
        </p:txBody>
      </p:sp>
      <p:pic>
        <p:nvPicPr>
          <p:cNvPr id="31748" name="Picture 4" descr="http://farm5.static.flickr.com/4087/5176623978_8e83dcd24a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-15644813"/>
            <a:ext cx="8572500" cy="5715000"/>
          </a:xfrm>
          <a:prstGeom prst="rect">
            <a:avLst/>
          </a:prstGeom>
          <a:noFill/>
        </p:spPr>
      </p:pic>
      <p:pic>
        <p:nvPicPr>
          <p:cNvPr id="31749" name="Picture 5" descr="http://farm5.static.flickr.com/4110/5176624364_2eb63ffd3d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-8024813"/>
            <a:ext cx="8572500" cy="573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2">
      <a:dk1>
        <a:srgbClr val="FF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</TotalTime>
  <Words>117</Words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Британский музей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Британский музей</dc:title>
  <dc:creator>HP</dc:creator>
  <cp:lastModifiedBy>HP</cp:lastModifiedBy>
  <cp:revision>5</cp:revision>
  <dcterms:created xsi:type="dcterms:W3CDTF">2015-03-05T16:30:11Z</dcterms:created>
  <dcterms:modified xsi:type="dcterms:W3CDTF">2015-03-05T17:05:33Z</dcterms:modified>
</cp:coreProperties>
</file>