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6994CC-E1CA-4B21-A488-8840F99E8F38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CF9FE-3053-4096-A33C-951BE589337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842992" cy="20882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Павлово-посадский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платок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Елена\Pictures\павлово посад платок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017" y="188640"/>
            <a:ext cx="5939135" cy="593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717032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презентация занятия в подготовительной группе детского сада.</a:t>
            </a:r>
            <a:endParaRPr lang="ru-RU" sz="4400" b="1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88559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МБДОУ КВ «Д</a:t>
            </a:r>
            <a:r>
              <a:rPr lang="ru-RU" sz="44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етский сад </a:t>
            </a:r>
            <a:r>
              <a:rPr lang="ru-RU" sz="24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№1 </a:t>
            </a:r>
            <a:r>
              <a:rPr lang="ru-RU" sz="44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ru-RU" sz="44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иняя птица»</a:t>
            </a:r>
            <a:r>
              <a:rPr lang="ru-RU" sz="24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2400" b="1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Павловский-Посад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72926" cy="473107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6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4957" y="33265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Русская</a:t>
            </a:r>
            <a:r>
              <a:rPr lang="ru-RU" sz="7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ярмарка</a:t>
            </a:r>
            <a:endParaRPr lang="ru-RU" sz="7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8208911" cy="504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4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Платки из Павлова-Посада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68" l="175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1" y="1801924"/>
            <a:ext cx="6257304" cy="505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082049"/>
            <a:ext cx="57606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0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 рисунка</a:t>
            </a:r>
            <a:endParaRPr lang="ru-RU" sz="7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5" descr="C:\Users\Елена\Pictures\павлово посад платок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311" y="3068960"/>
            <a:ext cx="485512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лена\Pictures\павлово посад платок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8" y="1772816"/>
            <a:ext cx="3912071" cy="38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современной фабрике</a:t>
            </a:r>
            <a:endParaRPr lang="ru-RU" sz="7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Елена\Pictures\павлово посад платок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307992"/>
            <a:ext cx="254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Елена\Pictures\павлово посад платок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77" y="2207924"/>
            <a:ext cx="254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Pictures\павлово посад платок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03224"/>
            <a:ext cx="3744416" cy="24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520" y="4181872"/>
            <a:ext cx="293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у</a:t>
            </a:r>
            <a:r>
              <a:rPr lang="ru-RU" sz="4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зор рисуют</a:t>
            </a:r>
            <a:endParaRPr lang="ru-RU" sz="4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601792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п</a:t>
            </a:r>
            <a:r>
              <a:rPr lang="ru-RU" sz="4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ечатают на станке</a:t>
            </a:r>
            <a:endParaRPr lang="ru-RU" sz="4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01792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п</a:t>
            </a:r>
            <a:r>
              <a:rPr lang="ru-RU" sz="4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одбирают цвет</a:t>
            </a:r>
            <a:endParaRPr lang="ru-RU" sz="4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8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Pictures\павлово посад платок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52328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лена\Pictures\павлово посад платок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988840"/>
            <a:ext cx="2924043" cy="43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6701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п</a:t>
            </a:r>
            <a:r>
              <a:rPr lang="ru-RU" sz="4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ришивают тесьму</a:t>
            </a:r>
            <a:endParaRPr lang="ru-RU" sz="4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644008" y="1327120"/>
            <a:ext cx="410445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авязывают бахрому</a:t>
            </a:r>
            <a:endParaRPr lang="ru-RU" sz="40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5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233835" cy="4848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815" y="455042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Чудесный платок на плечах</a:t>
            </a:r>
          </a:p>
          <a:p>
            <a:r>
              <a:rPr lang="ru-RU" sz="7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7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усской красавицы.</a:t>
            </a:r>
            <a:endParaRPr lang="ru-RU" sz="72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316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CafeParisC"/>
        <a:ea typeface=""/>
        <a:cs typeface=""/>
      </a:majorFont>
      <a:minorFont>
        <a:latin typeface="CafeParisC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50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Павлово-посадский  платок</vt:lpstr>
      <vt:lpstr>Павловский-Посад</vt:lpstr>
      <vt:lpstr> Русская ярмарка</vt:lpstr>
      <vt:lpstr>Платки из Павлова-Посада</vt:lpstr>
      <vt:lpstr>Печать рисунка</vt:lpstr>
      <vt:lpstr>На современной фабрике</vt:lpstr>
      <vt:lpstr>завязывают бахрому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14</cp:revision>
  <dcterms:created xsi:type="dcterms:W3CDTF">2014-01-20T15:50:28Z</dcterms:created>
  <dcterms:modified xsi:type="dcterms:W3CDTF">2014-01-20T20:35:27Z</dcterms:modified>
</cp:coreProperties>
</file>