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3" r:id="rId7"/>
    <p:sldId id="265" r:id="rId8"/>
    <p:sldId id="266" r:id="rId9"/>
    <p:sldId id="271" r:id="rId10"/>
    <p:sldId id="267" r:id="rId11"/>
    <p:sldId id="273" r:id="rId12"/>
    <p:sldId id="277" r:id="rId13"/>
    <p:sldId id="276" r:id="rId14"/>
    <p:sldId id="275" r:id="rId15"/>
    <p:sldId id="274" r:id="rId16"/>
    <p:sldId id="264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5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3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2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8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5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4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2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6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2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5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4E2A0-AE54-42CA-982A-6F053CDE9281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DB7B-80A0-450A-9E7E-6E0851161C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детский сад «Ромашка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Молчаново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128" y="2492896"/>
            <a:ext cx="914812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Проект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«Волшебник лимон»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Опыт №2: Лимон </a:t>
            </a:r>
            <a:r>
              <a:rPr lang="ru-RU" sz="2800" b="1" dirty="0"/>
              <a:t>надувает воздушный </a:t>
            </a:r>
            <a:r>
              <a:rPr lang="ru-RU" sz="2800" b="1" dirty="0" smtClean="0"/>
              <a:t>шар</a:t>
            </a:r>
            <a:endParaRPr lang="ru-RU" sz="2800" b="1" dirty="0"/>
          </a:p>
        </p:txBody>
      </p:sp>
      <p:pic>
        <p:nvPicPr>
          <p:cNvPr id="5" name="Picture 5" descr="C:\Users\Lena\Desktop\опыты\20150219_201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96752"/>
            <a:ext cx="4139952" cy="5519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7" descr="C:\Users\Lena\Desktop\опыты\20150219_201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86" y="1196752"/>
            <a:ext cx="4143702" cy="5524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75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6288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Опыт №3: Лимон и яблоко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Натираем одну половинку  разрезанного яблока лимонным соком и она остается светлой.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4" name="Picture 2" descr="C:\Users\Lena\Desktop\опыты\20150219_202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4" y="1628800"/>
            <a:ext cx="3799826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Lena\Desktop\опыты\20150219_202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03" y="1556792"/>
            <a:ext cx="3803385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071"/>
            <a:ext cx="9144000" cy="104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ПРИМЕНЕНИЕ В КОСМЕТОЛОГИИ</a:t>
            </a:r>
            <a:endParaRPr lang="ru-RU" sz="3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Объект 10"/>
          <p:cNvSpPr txBox="1">
            <a:spLocks/>
          </p:cNvSpPr>
          <p:nvPr/>
        </p:nvSpPr>
        <p:spPr>
          <a:xfrm>
            <a:off x="0" y="908720"/>
            <a:ext cx="91440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dirty="0" smtClean="0"/>
              <a:t>Поскольку лимон имеет очень богатый полезный состав, для волос это просто находка. Для укрепления, питания, оздоровления, улучшения их вида. Поэтому многие маски для волос содержат лимонный сок. </a:t>
            </a:r>
            <a:endParaRPr lang="ru-RU" sz="2800" dirty="0"/>
          </a:p>
        </p:txBody>
      </p:sp>
      <p:pic>
        <p:nvPicPr>
          <p:cNvPr id="7" name="Picture 4" descr="http://pad1.whstatic.com/images/thumb/5/56/Highlight-Blonde-Hair-Step-1.jpg/670px-Highlight-Blonde-Hair-Step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107504" y="2924943"/>
            <a:ext cx="4413524" cy="3024337"/>
          </a:xfrm>
          <a:prstGeom prst="rect">
            <a:avLst/>
          </a:prstGeom>
          <a:noFill/>
          <a:ln w="28575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t-sh-1.woman.ru/womanru/images/article/a/6/img_a662a33b75af3077a22da3c6333ba2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20" y="2939980"/>
            <a:ext cx="4273205" cy="3009300"/>
          </a:xfrm>
          <a:prstGeom prst="rect">
            <a:avLst/>
          </a:prstGeom>
          <a:noFill/>
          <a:ln w="28575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36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Лимон, лимонный сок, </a:t>
            </a:r>
            <a:r>
              <a:rPr lang="ru-RU" sz="2800" dirty="0" smtClean="0"/>
              <a:t>применяются </a:t>
            </a:r>
            <a:r>
              <a:rPr lang="ru-RU" sz="2800" dirty="0"/>
              <a:t>с целью укрепления </a:t>
            </a:r>
            <a:r>
              <a:rPr lang="ru-RU" sz="2800" dirty="0" smtClean="0"/>
              <a:t>ногтей и улучшение состояния кожи рук </a:t>
            </a:r>
            <a:r>
              <a:rPr lang="ru-RU" sz="2800" dirty="0"/>
              <a:t>довольно давно, с тех пор, как люди поняли, что </a:t>
            </a:r>
            <a:r>
              <a:rPr lang="ru-RU" sz="2800" dirty="0" smtClean="0"/>
              <a:t>содержащиеся </a:t>
            </a:r>
            <a:r>
              <a:rPr lang="ru-RU" sz="2800" dirty="0"/>
              <a:t>в </a:t>
            </a:r>
            <a:r>
              <a:rPr lang="ru-RU" sz="2800" dirty="0" smtClean="0"/>
              <a:t>цитрусе вещества воздействует </a:t>
            </a:r>
            <a:r>
              <a:rPr lang="ru-RU" sz="2800" dirty="0"/>
              <a:t>на ногти укрепляюще. Эфирное масло лимона отлично подойдет для осветления ногтей. Осветляющего эффекта можно достичь применяя специальные ванночки. Помимо этого, ванночки </a:t>
            </a:r>
            <a:r>
              <a:rPr lang="ru-RU" sz="2800" dirty="0" smtClean="0"/>
              <a:t>с </a:t>
            </a:r>
            <a:r>
              <a:rPr lang="ru-RU" sz="2800" dirty="0"/>
              <a:t>лимоном существенно улучшают состояние </a:t>
            </a:r>
            <a:r>
              <a:rPr lang="ru-RU" sz="2800" dirty="0" smtClean="0"/>
              <a:t>кожи рук.</a:t>
            </a:r>
            <a:endParaRPr lang="ru-RU" sz="2800" dirty="0"/>
          </a:p>
        </p:txBody>
      </p:sp>
      <p:pic>
        <p:nvPicPr>
          <p:cNvPr id="4" name="Picture 2" descr="http://st-lady.ru/wp-content/uploads/2011/09/%D0%9B%D0%B8%D0%BC%D0%BE%D0%BD-%D0%B4%D0%BB%D1%8F-%D1%83%D0%BA%D1%80%D0%B5%D0%BF%D0%BB%D0%B5%D0%BD%D0%B8%D1%8F-%D0%BD%D0%BE%D0%B3%D1%82%D0%B5%D0%B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0490"/>
            <a:ext cx="3203848" cy="2402886"/>
          </a:xfrm>
          <a:prstGeom prst="rect">
            <a:avLst/>
          </a:prstGeom>
          <a:noFill/>
          <a:ln w="28575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071"/>
            <a:ext cx="9144000" cy="1049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ПРИМЕНЕНИЕ В КОСМЕТОЛОГИИ</a:t>
            </a:r>
            <a:endParaRPr lang="ru-RU" sz="3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0" name="Picture 2" descr="http://narodnayamedicina.com/wp-content/uploads/2014/06/4e39c9e0de592d88401b5c0d0150f88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4901" r="2530" b="1239"/>
          <a:stretch/>
        </p:blipFill>
        <p:spPr bwMode="auto">
          <a:xfrm>
            <a:off x="4572718" y="4412419"/>
            <a:ext cx="3331814" cy="2386898"/>
          </a:xfrm>
          <a:prstGeom prst="rect">
            <a:avLst/>
          </a:prstGeom>
          <a:noFill/>
          <a:ln w="28575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АРОМАТИЗАТОР ДЛЯ БЕЛЬЯ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Можно освежить </a:t>
            </a:r>
            <a:r>
              <a:rPr lang="ru-RU" sz="2800" dirty="0"/>
              <a:t>воздух в </a:t>
            </a:r>
            <a:r>
              <a:rPr lang="ru-RU" sz="2800" dirty="0" smtClean="0"/>
              <a:t>шкафу, </a:t>
            </a:r>
            <a:r>
              <a:rPr lang="ru-RU" sz="2800" dirty="0"/>
              <a:t>поместив в него целый лимон, воткнув в его кожицу семена гвоздики. Лимон со временем высохнет, а тонкий приятный аромат останется.</a:t>
            </a:r>
          </a:p>
          <a:p>
            <a:pPr algn="ctr"/>
            <a:endParaRPr lang="ru-RU" sz="2800" dirty="0"/>
          </a:p>
        </p:txBody>
      </p:sp>
      <p:pic>
        <p:nvPicPr>
          <p:cNvPr id="4098" name="Picture 2" descr="http://cs402727.vk.me/v402727554/11cc/ODy2bvtQw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8" y="3140515"/>
            <a:ext cx="4218256" cy="29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Rb0YmtgMn6QJdYmHQJPFaa3YtxfUucD-v70h-X5JVtKPeK4dWU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14" y="3140516"/>
            <a:ext cx="3476802" cy="29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5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402" y="0"/>
            <a:ext cx="9170401" cy="191683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ДЕЗИНФИЦИРУЮЩЕЕ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И АНТИБАКТЕРИАЛЬНОЕ СВОЙСТВО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8918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Лимонный сок можно добавлять в воду для мытья фруктов и овощей. Он уничтожит все вредные бактерии и придаст приятный аромат.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 descr="http://fit.w-world.ru/hk_extraimages/wash_fru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4199780" cy="27998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46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3140968"/>
          </a:xfrm>
        </p:spPr>
        <p:txBody>
          <a:bodyPr>
            <a:noAutofit/>
          </a:bodyPr>
          <a:lstStyle/>
          <a:p>
            <a:r>
              <a:rPr lang="ru-RU" sz="2800" dirty="0"/>
              <a:t>В </a:t>
            </a:r>
            <a:r>
              <a:rPr lang="ru-RU" sz="2800" dirty="0" smtClean="0"/>
              <a:t>домашних условиях </a:t>
            </a:r>
            <a:r>
              <a:rPr lang="ru-RU" sz="2800" dirty="0"/>
              <a:t>выращивают специально выведенные сорта цитрусовых. Они низкорослы и неприхотливы. </a:t>
            </a:r>
            <a:r>
              <a:rPr lang="ru-RU" sz="2800" dirty="0" smtClean="0"/>
              <a:t>Цветут </a:t>
            </a:r>
            <a:r>
              <a:rPr lang="ru-RU" sz="2800" dirty="0"/>
              <a:t>и плодоносят 1-4 раза в год, это зависит от сорта.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" name="Picture 2" descr="D:\лимон\SAM_3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43148"/>
            <a:ext cx="5472608" cy="4726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9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2" y="125760"/>
            <a:ext cx="9137598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Изучив литературу и проделав опыты, я теперь знаю, что…</a:t>
            </a:r>
            <a:endParaRPr lang="ru-RU" sz="4800" dirty="0"/>
          </a:p>
        </p:txBody>
      </p:sp>
      <p:pic>
        <p:nvPicPr>
          <p:cNvPr id="4" name="Объект 3" descr="http://ppt4web.ru/images/1487/46763/640/img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617709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6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МОИ ПОЖЕЛАНИЯ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C:\Users\Lena\Desktop\57795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04957"/>
            <a:ext cx="3564606" cy="35842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7776864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Monotype Corsiva" pitchFamily="66" charset="0"/>
              </a:rPr>
              <a:t>Вы, ребятки, не болейте,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Чаще чай с лимоном пейте.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Ведь лимон на вкус приятный,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Хоть немного кисловатый.</a:t>
            </a:r>
          </a:p>
          <a:p>
            <a:pPr marL="0" indent="0">
              <a:buNone/>
            </a:pPr>
            <a:r>
              <a:rPr lang="ru-RU" sz="3600" dirty="0" smtClean="0">
                <a:latin typeface="Monotype Corsiva" pitchFamily="66" charset="0"/>
              </a:rPr>
              <a:t>В нем полезных много свойств,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С ним не будет беспокойств.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Если хочешь ты играть,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Давай здоровье защищать!</a:t>
            </a:r>
          </a:p>
          <a:p>
            <a:pPr marL="0" indent="0"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7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атя\Desktop\0909141842_18276889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1930" b="92809"/>
          <a:stretch/>
        </p:blipFill>
        <p:spPr bwMode="auto">
          <a:xfrm>
            <a:off x="-26969" y="-17916"/>
            <a:ext cx="9209784" cy="49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Катя\Desktop\0909141842_18276889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1930"/>
          <a:stretch/>
        </p:blipFill>
        <p:spPr bwMode="auto">
          <a:xfrm>
            <a:off x="0" y="369508"/>
            <a:ext cx="9209784" cy="68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2097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556791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281" y="2276872"/>
            <a:ext cx="8424936" cy="25202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Вид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проекта: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познавательно-исследовательский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Продолжительность проекта: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недели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Участники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проекта: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Ярослава Бессмертных и ее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мама Юлия Васильевна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Руководители проекта: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воспитатели подготовительной группы 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Гращенко Е.А. и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Каташова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В. М.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00" y="57398"/>
            <a:ext cx="912649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ПАСПОРТ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776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4" y="-27384"/>
            <a:ext cx="9113695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АКТУАЛЬНОСТЬ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Лимон – это не просто пищевой продукт,  </a:t>
            </a:r>
            <a:r>
              <a:rPr lang="ru-RU" sz="2800" dirty="0" smtClean="0"/>
              <a:t>ведь он </a:t>
            </a:r>
            <a:r>
              <a:rPr lang="ru-RU" sz="2800" dirty="0"/>
              <a:t>богат  витаминами, которые необходимы для нормального функционирования нашего </a:t>
            </a:r>
            <a:r>
              <a:rPr lang="ru-RU" sz="2800" dirty="0" smtClean="0"/>
              <a:t>организма. Мне </a:t>
            </a:r>
            <a:r>
              <a:rPr lang="ru-RU" sz="2800" dirty="0"/>
              <a:t>стало интересно узнать, настолько ли нужен и важен этот фрукт для нашего организма, действительно ли лимоны полезны для здоровья человека, и </a:t>
            </a:r>
            <a:r>
              <a:rPr lang="ru-RU" sz="2800" dirty="0" smtClean="0"/>
              <a:t>является ли они </a:t>
            </a:r>
            <a:r>
              <a:rPr lang="ru-RU" sz="2800" dirty="0"/>
              <a:t>основным источником  витамина С.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59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804" y="0"/>
            <a:ext cx="9176803" cy="971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ЦЕЛИ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4137"/>
            <a:ext cx="9144000" cy="1612775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Расширение и </a:t>
            </a:r>
            <a:r>
              <a:rPr lang="ru-RU" sz="2800" dirty="0">
                <a:solidFill>
                  <a:prstClr val="black"/>
                </a:solidFill>
              </a:rPr>
              <a:t>углубление представлений </a:t>
            </a:r>
            <a:r>
              <a:rPr lang="ru-RU" sz="2800" dirty="0" smtClean="0">
                <a:solidFill>
                  <a:prstClr val="black"/>
                </a:solidFill>
              </a:rPr>
              <a:t>о лимоне;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Формирование </a:t>
            </a:r>
            <a:r>
              <a:rPr lang="ru-RU" sz="2800" dirty="0">
                <a:solidFill>
                  <a:prstClr val="black"/>
                </a:solidFill>
              </a:rPr>
              <a:t>умения получать сведения о </a:t>
            </a:r>
            <a:r>
              <a:rPr lang="ru-RU" sz="2800" dirty="0" smtClean="0">
                <a:solidFill>
                  <a:prstClr val="black"/>
                </a:solidFill>
              </a:rPr>
              <a:t>свойствах </a:t>
            </a:r>
            <a:r>
              <a:rPr lang="ru-RU" sz="2800" dirty="0">
                <a:solidFill>
                  <a:prstClr val="black"/>
                </a:solidFill>
              </a:rPr>
              <a:t>лимона </a:t>
            </a:r>
            <a:r>
              <a:rPr lang="ru-RU" sz="2800" dirty="0" smtClean="0">
                <a:solidFill>
                  <a:prstClr val="black"/>
                </a:solidFill>
              </a:rPr>
              <a:t>экспериментальным путем.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2803" y="2852936"/>
            <a:ext cx="9176803" cy="9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ЗАДАЧИ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3860443"/>
            <a:ext cx="9144000" cy="2980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Изучить литературу о растении лимон, о составе веществ содержащихся в его плодах;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Разыскать факты о лимоне и его практическом применении;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Описать полученные результаты исследования;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Создать презентацию.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422"/>
            <a:ext cx="91440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ЭТАПЫ ПРОЕКТА</a:t>
            </a:r>
            <a:endParaRPr lang="ru-RU" sz="5400" b="1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6" y="1124744"/>
            <a:ext cx="9134113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этап</a:t>
            </a: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Чтение  в энциклопедии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«Полезные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свойства лимона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Расширить знания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растении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лимон;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Чтение книги Куликова В.Н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«Лимон – природный целитель»;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этап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Экспериментально-исследовательская деятельность.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 этап</a:t>
            </a:r>
          </a:p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Реализация проекта.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a\AppData\Local\Temp\Rar$DIa0.104\20150219_193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Monotype Corsiva" pitchFamily="66" charset="0"/>
              </a:rPr>
              <a:t>Лимончик желтые бока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На солнышке согрел,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Он теплый и живой в руках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И очень-очень спел!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Его нарежем мы сейчас,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Добавим </a:t>
            </a:r>
            <a:r>
              <a:rPr lang="ru-RU" sz="3600" dirty="0" smtClean="0">
                <a:latin typeface="Monotype Corsiva" pitchFamily="66" charset="0"/>
              </a:rPr>
              <a:t>сахарок – </a:t>
            </a:r>
            <a:r>
              <a:rPr lang="ru-RU" sz="3600" dirty="0">
                <a:latin typeface="Monotype Corsiva" pitchFamily="66" charset="0"/>
              </a:rPr>
              <a:t/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И будет </a:t>
            </a:r>
            <a:r>
              <a:rPr lang="ru-RU" sz="3600" dirty="0" smtClean="0">
                <a:latin typeface="Monotype Corsiva" pitchFamily="66" charset="0"/>
              </a:rPr>
              <a:t>лакомство для </a:t>
            </a:r>
            <a:r>
              <a:rPr lang="ru-RU" sz="3600" dirty="0">
                <a:latin typeface="Monotype Corsiva" pitchFamily="66" charset="0"/>
              </a:rPr>
              <a:t>нас</a:t>
            </a:r>
            <a:br>
              <a:rPr lang="ru-RU" sz="3600" dirty="0">
                <a:latin typeface="Monotype Corsiva" pitchFamily="66" charset="0"/>
              </a:rPr>
            </a:br>
            <a:r>
              <a:rPr lang="ru-RU" sz="3600" dirty="0">
                <a:latin typeface="Monotype Corsiva" pitchFamily="66" charset="0"/>
              </a:rPr>
              <a:t>На целый вечерок</a:t>
            </a:r>
            <a:r>
              <a:rPr lang="ru-RU" sz="3600" dirty="0" smtClean="0">
                <a:latin typeface="Monotype Corsiva" pitchFamily="66" charset="0"/>
              </a:rPr>
              <a:t>!</a:t>
            </a:r>
          </a:p>
          <a:p>
            <a:pPr marL="0" indent="0">
              <a:buNone/>
            </a:pP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185" y="0"/>
            <a:ext cx="4460169" cy="6858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Каждый раз, когда мама идет в магазин за покупками, </a:t>
            </a:r>
            <a:r>
              <a:rPr lang="ru-RU" sz="2800" dirty="0" smtClean="0">
                <a:latin typeface="+mn-lt"/>
              </a:rPr>
              <a:t>она обязательно </a:t>
            </a:r>
            <a:r>
              <a:rPr lang="ru-RU" sz="2800" dirty="0">
                <a:latin typeface="+mn-lt"/>
              </a:rPr>
              <a:t>покупает несколько лимонов. Дома она выкладывает их на красивое блюдо, и вид этого цитруса всегда поднимает нам настроение. Помимо этого, лимон наполняет дом фантастическим ароматом. 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2051" name="Picture 3" descr="C:\Users\Lena\AppData\Local\Temp\Rar$DIa0.457\20150219_195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4479260" cy="5517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63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" y="-22687"/>
            <a:ext cx="9138241" cy="172349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Чтение литературы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о лимоне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422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ЭКСПЕРИМЕНТАЛЬНО-ИССЛЕДОВАТЕЛЬСКАЯ ДЕЯТЕЛЬНОСТЬ</a:t>
            </a:r>
            <a:endParaRPr lang="ru-RU" sz="2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Опыт № </a:t>
            </a:r>
            <a:r>
              <a:rPr lang="ru-RU" sz="2400" b="1" dirty="0" smtClean="0"/>
              <a:t>1: Чай </a:t>
            </a:r>
            <a:r>
              <a:rPr lang="ru-RU" sz="2400" b="1" dirty="0"/>
              <a:t>с </a:t>
            </a:r>
            <a:r>
              <a:rPr lang="ru-RU" sz="2400" b="1" dirty="0" smtClean="0"/>
              <a:t>лимоном</a:t>
            </a:r>
            <a:endParaRPr lang="ru-RU" sz="2400" b="1" dirty="0"/>
          </a:p>
          <a:p>
            <a:pPr marL="0" indent="0" algn="ctr"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в черный крепкий чай добавить </a:t>
            </a:r>
            <a:r>
              <a:rPr lang="ru-RU" sz="2400" dirty="0" smtClean="0"/>
              <a:t>сок лимона</a:t>
            </a:r>
            <a:r>
              <a:rPr lang="ru-RU" sz="2400" dirty="0"/>
              <a:t>, то </a:t>
            </a:r>
            <a:r>
              <a:rPr lang="ru-RU" sz="2400" dirty="0" smtClean="0"/>
              <a:t>цвет жидкости изменится. Лимонный сок осветляет черный чай.</a:t>
            </a:r>
            <a:endParaRPr lang="ru-RU" sz="2400" dirty="0"/>
          </a:p>
          <a:p>
            <a:pPr algn="ctr"/>
            <a:endParaRPr lang="ru-RU" sz="2400" dirty="0"/>
          </a:p>
        </p:txBody>
      </p:sp>
      <p:pic>
        <p:nvPicPr>
          <p:cNvPr id="7" name="Picture 2" descr="C:\Users\Lena\Desktop\опыты\20150219_2005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 bwMode="auto">
          <a:xfrm>
            <a:off x="179512" y="3467964"/>
            <a:ext cx="3925308" cy="3205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ena\Desktop\опыты\20150219_200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7964"/>
            <a:ext cx="4094983" cy="3205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468</TotalTime>
  <Words>464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образовательное учреждение  детский сад «Ромашка»</vt:lpstr>
      <vt:lpstr> </vt:lpstr>
      <vt:lpstr>АКТУАЛЬНОСТЬ</vt:lpstr>
      <vt:lpstr>ЦЕЛИ</vt:lpstr>
      <vt:lpstr>ЭТАПЫ ПРОЕКТА</vt:lpstr>
      <vt:lpstr>Презентация PowerPoint</vt:lpstr>
      <vt:lpstr>Каждый раз, когда мама идет в магазин за покупками, она обязательно покупает несколько лимонов. Дома она выкладывает их на красивое блюдо, и вид этого цитруса всегда поднимает нам настроение. Помимо этого, лимон наполняет дом фантастическим ароматом.  </vt:lpstr>
      <vt:lpstr>Чтение литературы о лимоне</vt:lpstr>
      <vt:lpstr>ЭКСПЕРИМЕНТАЛЬНО-ИССЛЕДОВАТЕЛЬСКАЯ ДЕЯТЕЛЬНОСТЬ</vt:lpstr>
      <vt:lpstr>Опыт №2: Лимон надувает воздушный шар</vt:lpstr>
      <vt:lpstr>Опыт №3: Лимон и яблоко Натираем одну половинку  разрезанного яблока лимонным соком и она остается светлой.  </vt:lpstr>
      <vt:lpstr>Презентация PowerPoint</vt:lpstr>
      <vt:lpstr>Презентация PowerPoint</vt:lpstr>
      <vt:lpstr>АРОМАТИЗАТОР ДЛЯ БЕЛЬЯ </vt:lpstr>
      <vt:lpstr>ДЕЗИНФИЦИРУЮЩЕЕ И АНТИБАКТЕРИАЛЬНОЕ СВОЙСТВО</vt:lpstr>
      <vt:lpstr>В домашних условиях выращивают специально выведенные сорта цитрусовых. Они низкорослы и неприхотливы. Цветут и плодоносят 1-4 раза в год, это зависит от сорта.  </vt:lpstr>
      <vt:lpstr>Изучив литературу и проделав опыты, я теперь знаю, что…</vt:lpstr>
      <vt:lpstr>МОИ ПОЖЕЛАНИЯ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48</cp:revision>
  <dcterms:created xsi:type="dcterms:W3CDTF">2015-02-11T10:44:54Z</dcterms:created>
  <dcterms:modified xsi:type="dcterms:W3CDTF">2015-02-23T11:32:35Z</dcterms:modified>
</cp:coreProperties>
</file>