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1"/>
  </p:notesMasterIdLst>
  <p:sldIdLst>
    <p:sldId id="266" r:id="rId2"/>
    <p:sldId id="268" r:id="rId3"/>
    <p:sldId id="257" r:id="rId4"/>
    <p:sldId id="271" r:id="rId5"/>
    <p:sldId id="259" r:id="rId6"/>
    <p:sldId id="260" r:id="rId7"/>
    <p:sldId id="261" r:id="rId8"/>
    <p:sldId id="262" r:id="rId9"/>
    <p:sldId id="27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FF33"/>
    <a:srgbClr val="FF3300"/>
    <a:srgbClr val="33CC33"/>
    <a:srgbClr val="00FF99"/>
    <a:srgbClr val="00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1D6814-326B-4554-99BF-890FAC658C7B}" type="datetimeFigureOut">
              <a:rPr lang="ru-RU" smtClean="0"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91966-2607-4850-94AC-0B5F40FA9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72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1966-2607-4850-94AC-0B5F40FA998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51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091966-2607-4850-94AC-0B5F40FA998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51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C37E3-3D78-4057-8A54-C3DC2512DA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6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FC21B-B417-4C69-B56A-BF85C7C219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729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D20CB-033E-41B4-8E5E-9BC4EA0BBD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95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76357-EF0D-4FD7-81C8-F7EE9A1201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31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69FA7-4EE6-4582-9122-017E266E13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791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7EDA38-A4AD-4CF6-B45E-43D7B3AF7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77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6C182-D743-4365-A480-A9D3A0F6CD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36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CCD7E-84DE-48A6-929A-7C79B803F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70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D04616-ED1A-4EFB-8909-F9E4E5C5C8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439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FEAFEE-C836-4D32-BA02-B7094BCF7E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FBDECB-5371-4ACD-8F72-F7FC7D7A285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308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276618-064B-408F-ABC2-D162D3612F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51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3075" name="Picture 2" descr="&amp;Scy;&amp;kcy;&amp;acy;&amp;zcy;&amp;kcy;&amp;icy; &amp;mcy;&amp;icy;&amp;rcy;&amp;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WordArt 17"/>
          <p:cNvSpPr>
            <a:spLocks noGrp="1" noChangeArrowheads="1" noChangeShapeType="1" noTextEdit="1"/>
          </p:cNvSpPr>
          <p:nvPr/>
        </p:nvSpPr>
        <p:spPr bwMode="auto">
          <a:xfrm>
            <a:off x="533400" y="304800"/>
            <a:ext cx="8001000" cy="990600"/>
          </a:xfrm>
          <a:prstGeom prst="rect">
            <a:avLst/>
          </a:prstGeom>
        </p:spPr>
        <p:txBody>
          <a:bodyPr wrap="none" fromWordArt="1"/>
          <a:lstStyle/>
          <a:p>
            <a:r>
              <a:rPr lang="ru-RU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   </a:t>
            </a:r>
            <a:endParaRPr lang="ru-RU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Palatino Linotype"/>
            </a:endParaRPr>
          </a:p>
        </p:txBody>
      </p:sp>
      <p:sp>
        <p:nvSpPr>
          <p:cNvPr id="5" name="WordArt 17"/>
          <p:cNvSpPr>
            <a:spLocks noChangeArrowheads="1" noChangeShapeType="1" noTextEdit="1"/>
          </p:cNvSpPr>
          <p:nvPr/>
        </p:nvSpPr>
        <p:spPr bwMode="auto">
          <a:xfrm>
            <a:off x="571500" y="76200"/>
            <a:ext cx="8001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В гостях у сказки</a:t>
            </a:r>
            <a:endParaRPr lang="ru-RU" sz="44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Palatino Linotyp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10"/>
          <p:cNvSpPr>
            <a:spLocks noChangeArrowheads="1"/>
          </p:cNvSpPr>
          <p:nvPr/>
        </p:nvSpPr>
        <p:spPr bwMode="auto">
          <a:xfrm>
            <a:off x="460375" y="2572314"/>
            <a:ext cx="3532414" cy="224676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125" name="WordArt 4"/>
          <p:cNvSpPr>
            <a:spLocks noChangeArrowheads="1" noChangeShapeType="1" noTextEdit="1"/>
          </p:cNvSpPr>
          <p:nvPr/>
        </p:nvSpPr>
        <p:spPr bwMode="auto">
          <a:xfrm>
            <a:off x="574675" y="304800"/>
            <a:ext cx="8001000" cy="1216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"Угадай и назови"</a:t>
            </a:r>
          </a:p>
        </p:txBody>
      </p:sp>
      <p:sp>
        <p:nvSpPr>
          <p:cNvPr id="5126" name="Rectangle 5"/>
          <p:cNvSpPr>
            <a:spLocks noChangeArrowheads="1"/>
          </p:cNvSpPr>
          <p:nvPr/>
        </p:nvSpPr>
        <p:spPr bwMode="auto">
          <a:xfrm>
            <a:off x="1275669" y="2572314"/>
            <a:ext cx="19018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FFFF00"/>
                </a:solidFill>
              </a:rPr>
              <a:t> </a:t>
            </a:r>
            <a:r>
              <a:rPr lang="ru-RU" sz="1400" b="1" dirty="0" smtClean="0">
                <a:solidFill>
                  <a:srgbClr val="FFFF00"/>
                </a:solidFill>
              </a:rPr>
              <a:t>           Эта кошка не пустила домой своих племянников-котят, когда им было некуда идти, а потом сама осталась без дома.  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4648200" y="1941611"/>
            <a:ext cx="3733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.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2" name="AutoShape 2" descr="http://go4.imgsmail.ru/imgpreview?key=http%3A//qftarchitects.net/wp-content/imeges/017/0_2fe4a_e985f1e7_l.jpg&amp;mb=imgdb_preview_39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://go4.imgsmail.ru/imgpreview?key=http%3A//qftarchitects.net/wp-content/imeges/017/0_2fe4a_e985f1e7_l.jpg&amp;mb=imgdb_preview_397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http://go4.imgsmail.ru/imgpreview?key=http%3A//qftarchitects.net/wp-content/imeges/017/0_2fe4a_e985f1e7_l.jpg&amp;mb=imgdb_preview_397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10" descr="http://s1.uploads.ru/Qdkp0.jp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12" descr="http://go3.imgsmail.ru/imgpreview?key=http%3A//s1.uploads.ru/Qdkp0.jpg&amp;mb=imgdb_preview_1100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4" descr="http://go3.imgsmail.ru/imgpreview?key=http%3A//s1.uploads.ru/Qdkp0.jpg&amp;mb=imgdb_preview_1100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0" name="Picture 16" descr="http://s1.uploads.ru/Qdkp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014" y="1828801"/>
            <a:ext cx="4648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86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8"/>
          <p:cNvSpPr>
            <a:spLocks noChangeArrowheads="1"/>
          </p:cNvSpPr>
          <p:nvPr/>
        </p:nvSpPr>
        <p:spPr bwMode="auto">
          <a:xfrm>
            <a:off x="6019800" y="3200400"/>
            <a:ext cx="2895600" cy="1219200"/>
          </a:xfrm>
          <a:prstGeom prst="foldedCorner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4" name="Rectangle 3"/>
          <p:cNvSpPr>
            <a:spLocks noGrp="1" noChangeArrowheads="1"/>
          </p:cNvSpPr>
          <p:nvPr>
            <p:ph idx="1"/>
          </p:nvPr>
        </p:nvSpPr>
        <p:spPr>
          <a:xfrm>
            <a:off x="964038" y="1905000"/>
            <a:ext cx="8001000" cy="35814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sp>
        <p:nvSpPr>
          <p:cNvPr id="4105" name="WordArt 4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696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"Угадай и назови"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6096000" y="2876718"/>
            <a:ext cx="2743200" cy="1384995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>
                <a:solidFill>
                  <a:srgbClr val="FFFF00"/>
                </a:solidFill>
              </a:rPr>
              <a:t>Хитрая плутовка отправила его  ловить рыбу хвостом.</a:t>
            </a:r>
          </a:p>
          <a:p>
            <a:pPr algn="ctr"/>
            <a:r>
              <a:rPr lang="ru-RU" sz="1400" b="1" dirty="0">
                <a:solidFill>
                  <a:srgbClr val="FFFF00"/>
                </a:solidFill>
              </a:rPr>
              <a:t>Хвост примерз, и в результате он</a:t>
            </a:r>
            <a:r>
              <a:rPr lang="ru-RU" sz="1400" b="1" dirty="0"/>
              <a:t> </a:t>
            </a:r>
            <a:r>
              <a:rPr lang="ru-RU" sz="1400" b="1" dirty="0">
                <a:solidFill>
                  <a:srgbClr val="FFFF00"/>
                </a:solidFill>
              </a:rPr>
              <a:t>остался без хвоста.</a:t>
            </a:r>
          </a:p>
        </p:txBody>
      </p:sp>
      <p:sp>
        <p:nvSpPr>
          <p:cNvPr id="2" name="AutoShape 2" descr="http://go3.imgsmail.ru/imgpreview?key=http%3A//foxu.ru/uploads/posts/2010-05/1274987640_lisa_skazki21.jpg&amp;mb=imgdb_preview_17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" name="Picture 22" descr="http://gnomik-nn.narod.ru/fairytale/lisa_i_vol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32" y="1676400"/>
            <a:ext cx="57912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8"/>
          <p:cNvSpPr>
            <a:spLocks noChangeArrowheads="1"/>
          </p:cNvSpPr>
          <p:nvPr/>
        </p:nvSpPr>
        <p:spPr bwMode="auto">
          <a:xfrm>
            <a:off x="6019800" y="3200400"/>
            <a:ext cx="2895600" cy="1219200"/>
          </a:xfrm>
          <a:prstGeom prst="foldedCorner">
            <a:avLst>
              <a:gd name="adj" fmla="val 12500"/>
            </a:avLst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4104" name="Rectangle 3"/>
          <p:cNvSpPr>
            <a:spLocks noGrp="1" noChangeArrowheads="1"/>
          </p:cNvSpPr>
          <p:nvPr>
            <p:ph idx="1"/>
          </p:nvPr>
        </p:nvSpPr>
        <p:spPr>
          <a:xfrm>
            <a:off x="964038" y="1905000"/>
            <a:ext cx="8001000" cy="358140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</p:txBody>
      </p:sp>
      <p:sp>
        <p:nvSpPr>
          <p:cNvPr id="4105" name="WordArt 4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76962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"Угадай и назови"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6096000" y="3092162"/>
            <a:ext cx="2743200" cy="954107"/>
          </a:xfrm>
          <a:prstGeom prst="rect">
            <a:avLst/>
          </a:pr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FF00"/>
                </a:solidFill>
              </a:rPr>
              <a:t>Этого утёнка все обижали, но когда он вырос, то превратился в прекрасного лебедя.</a:t>
            </a:r>
            <a:endParaRPr lang="ru-RU" sz="1400" b="1" dirty="0">
              <a:solidFill>
                <a:srgbClr val="FFFF00"/>
              </a:solidFill>
            </a:endParaRPr>
          </a:p>
        </p:txBody>
      </p:sp>
      <p:sp>
        <p:nvSpPr>
          <p:cNvPr id="2" name="AutoShape 2" descr="http://go3.imgsmail.ru/imgpreview?key=http%3A//foxu.ru/uploads/posts/2010-05/1274987640_lisa_skazki21.jpg&amp;mb=imgdb_preview_173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kinofilms.tv/images/films/34/33046/pict/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905000"/>
            <a:ext cx="5286375" cy="400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283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7"/>
          <p:cNvSpPr>
            <a:spLocks noChangeArrowheads="1"/>
          </p:cNvSpPr>
          <p:nvPr/>
        </p:nvSpPr>
        <p:spPr bwMode="auto">
          <a:xfrm>
            <a:off x="2362200" y="6096000"/>
            <a:ext cx="4572000" cy="685800"/>
          </a:xfrm>
          <a:prstGeom prst="horizontalScroll">
            <a:avLst>
              <a:gd name="adj" fmla="val 12500"/>
            </a:avLst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AutoShape 15"/>
          <p:cNvSpPr>
            <a:spLocks noChangeArrowheads="1"/>
          </p:cNvSpPr>
          <p:nvPr/>
        </p:nvSpPr>
        <p:spPr bwMode="auto">
          <a:xfrm>
            <a:off x="2362200" y="4648200"/>
            <a:ext cx="4572000" cy="762000"/>
          </a:xfrm>
          <a:prstGeom prst="horizontalScroll">
            <a:avLst>
              <a:gd name="adj" fmla="val 12500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6151" name="Picture 7" descr="kasha-541x400"/>
          <p:cNvPicPr>
            <a:picLocks noChangeAspect="1" noChangeArrowheads="1"/>
          </p:cNvPicPr>
          <p:nvPr/>
        </p:nvPicPr>
        <p:blipFill>
          <a:blip r:embed="rId2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89970"/>
            <a:ext cx="2743200" cy="2507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 </a:t>
            </a:r>
            <a:r>
              <a:rPr lang="ru-RU" smtClean="0"/>
              <a:t> </a:t>
            </a:r>
          </a:p>
        </p:txBody>
      </p:sp>
      <p:sp>
        <p:nvSpPr>
          <p:cNvPr id="6154" name="WordArt 4"/>
          <p:cNvSpPr>
            <a:spLocks noChangeArrowheads="1" noChangeShapeType="1" noTextEdit="1"/>
          </p:cNvSpPr>
          <p:nvPr/>
        </p:nvSpPr>
        <p:spPr bwMode="auto">
          <a:xfrm>
            <a:off x="228600" y="381000"/>
            <a:ext cx="8686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« Найди иллюстрацию  сказки, к которой подходит пословица»</a:t>
            </a:r>
          </a:p>
        </p:txBody>
      </p:sp>
      <p:pic>
        <p:nvPicPr>
          <p:cNvPr id="6155" name="Picture 6" descr="1294068709_man_be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46" t="8870" r="8983" b="9859"/>
          <a:stretch>
            <a:fillRect/>
          </a:stretch>
        </p:blipFill>
        <p:spPr bwMode="auto">
          <a:xfrm>
            <a:off x="5791200" y="1789969"/>
            <a:ext cx="20574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7" name="Rectangle 10"/>
          <p:cNvSpPr>
            <a:spLocks noChangeArrowheads="1"/>
          </p:cNvSpPr>
          <p:nvPr/>
        </p:nvSpPr>
        <p:spPr bwMode="auto">
          <a:xfrm>
            <a:off x="2663825" y="4051578"/>
            <a:ext cx="26642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dirty="0" smtClean="0">
                <a:solidFill>
                  <a:srgbClr val="33CC33"/>
                </a:solidFill>
              </a:rPr>
              <a:t> </a:t>
            </a:r>
            <a:endParaRPr lang="ru-RU" dirty="0">
              <a:solidFill>
                <a:srgbClr val="33CC33"/>
              </a:solidFill>
            </a:endParaRPr>
          </a:p>
        </p:txBody>
      </p:sp>
      <p:sp>
        <p:nvSpPr>
          <p:cNvPr id="6158" name="Rectangle 11"/>
          <p:cNvSpPr>
            <a:spLocks noChangeArrowheads="1"/>
          </p:cNvSpPr>
          <p:nvPr/>
        </p:nvSpPr>
        <p:spPr bwMode="auto">
          <a:xfrm>
            <a:off x="2667000" y="4814888"/>
            <a:ext cx="4367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ru-RU" dirty="0"/>
              <a:t>Крупу жалеть - и каши не сварить</a:t>
            </a:r>
          </a:p>
        </p:txBody>
      </p:sp>
      <p:sp>
        <p:nvSpPr>
          <p:cNvPr id="6160" name="Rectangle 13"/>
          <p:cNvSpPr>
            <a:spLocks noChangeArrowheads="1"/>
          </p:cNvSpPr>
          <p:nvPr/>
        </p:nvSpPr>
        <p:spPr bwMode="auto">
          <a:xfrm>
            <a:off x="2743200" y="6186488"/>
            <a:ext cx="3917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/>
              <a:t> </a:t>
            </a:r>
            <a:r>
              <a:rPr lang="ru-RU">
                <a:solidFill>
                  <a:schemeClr val="bg1"/>
                </a:solidFill>
              </a:rPr>
              <a:t>На вид простак, а в душе хитряк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1216025"/>
          </a:xfrm>
        </p:spPr>
        <p:txBody>
          <a:bodyPr/>
          <a:lstStyle/>
          <a:p>
            <a:r>
              <a:rPr lang="ru-RU" b="1" smtClean="0"/>
              <a:t> </a:t>
            </a:r>
          </a:p>
        </p:txBody>
      </p:sp>
      <p:sp>
        <p:nvSpPr>
          <p:cNvPr id="7171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915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«Из какой сказки волшебный предмет?»</a:t>
            </a:r>
          </a:p>
        </p:txBody>
      </p:sp>
      <p:pic>
        <p:nvPicPr>
          <p:cNvPr id="7172" name="Picture 8" descr="img_15427"/>
          <p:cNvPicPr>
            <a:picLocks noChangeAspect="1" noChangeArrowheads="1"/>
          </p:cNvPicPr>
          <p:nvPr/>
        </p:nvPicPr>
        <p:blipFill>
          <a:blip r:embed="rId2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08" y="1926657"/>
            <a:ext cx="5105400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13"/>
          <p:cNvSpPr>
            <a:spLocks noChangeArrowheads="1" noChangeShapeType="1" noTextEdit="1"/>
          </p:cNvSpPr>
          <p:nvPr/>
        </p:nvSpPr>
        <p:spPr bwMode="auto">
          <a:xfrm>
            <a:off x="5105400" y="1981200"/>
            <a:ext cx="37338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7174" name="WordArt 14"/>
          <p:cNvSpPr>
            <a:spLocks noChangeArrowheads="1" noChangeShapeType="1" noTextEdit="1"/>
          </p:cNvSpPr>
          <p:nvPr/>
        </p:nvSpPr>
        <p:spPr bwMode="auto">
          <a:xfrm>
            <a:off x="5181600" y="3200400"/>
            <a:ext cx="38100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Impact"/>
            </a:endParaRPr>
          </a:p>
        </p:txBody>
      </p:sp>
      <p:sp>
        <p:nvSpPr>
          <p:cNvPr id="7175" name="WordArt 15"/>
          <p:cNvSpPr>
            <a:spLocks noChangeArrowheads="1" noChangeShapeType="1" noTextEdit="1"/>
          </p:cNvSpPr>
          <p:nvPr/>
        </p:nvSpPr>
        <p:spPr bwMode="auto">
          <a:xfrm>
            <a:off x="5340466" y="4419600"/>
            <a:ext cx="3762375" cy="571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977"/>
              </a:avLst>
            </a:prstTxWarp>
          </a:bodyPr>
          <a:lstStyle/>
          <a:p>
            <a:pPr algn="ctr"/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230338" y="3253884"/>
            <a:ext cx="3200400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 smtClean="0"/>
              <a:t>       </a:t>
            </a:r>
          </a:p>
          <a:p>
            <a:r>
              <a:rPr lang="ru-RU" dirty="0"/>
              <a:t> </a:t>
            </a:r>
            <a:r>
              <a:rPr lang="ru-RU" dirty="0" smtClean="0"/>
              <a:t>«Царевна Лягушка»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56508" y="3244334"/>
            <a:ext cx="303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«Конёк-Горбунок»                  «</a:t>
            </a:r>
            <a:r>
              <a:rPr lang="ru-RU" dirty="0"/>
              <a:t>Летучий корабль»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152400" y="228600"/>
            <a:ext cx="8915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«Из какой сказки волшебный предмет?»</a:t>
            </a:r>
          </a:p>
        </p:txBody>
      </p:sp>
      <p:pic>
        <p:nvPicPr>
          <p:cNvPr id="8195" name="Picture 5" descr="0011-020-Vopros-V-kakoj-skazke-i-kto-umelo-vladel-etim-instrumentom"/>
          <p:cNvPicPr>
            <a:picLocks noChangeAspect="1" noChangeArrowheads="1"/>
          </p:cNvPicPr>
          <p:nvPr/>
        </p:nvPicPr>
        <p:blipFill>
          <a:blip r:embed="rId2">
            <a:lum contras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380159"/>
            <a:ext cx="4267200" cy="302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WordArt 6"/>
          <p:cNvSpPr>
            <a:spLocks noChangeArrowheads="1" noChangeShapeType="1" noTextEdit="1"/>
          </p:cNvSpPr>
          <p:nvPr/>
        </p:nvSpPr>
        <p:spPr bwMode="auto">
          <a:xfrm>
            <a:off x="4800600" y="2819400"/>
            <a:ext cx="3552825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24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00600" y="3124200"/>
            <a:ext cx="3810000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ru-RU" dirty="0" smtClean="0"/>
              <a:t>          «</a:t>
            </a:r>
            <a:r>
              <a:rPr lang="ru-RU" dirty="0"/>
              <a:t>Гуси –Лебеди»</a:t>
            </a:r>
          </a:p>
          <a:p>
            <a:r>
              <a:rPr lang="ru-RU" dirty="0" smtClean="0"/>
              <a:t>       «</a:t>
            </a:r>
            <a:r>
              <a:rPr lang="ru-RU" dirty="0"/>
              <a:t>Елена Премудрая»</a:t>
            </a:r>
          </a:p>
          <a:p>
            <a:r>
              <a:rPr lang="ru-RU" dirty="0" smtClean="0"/>
              <a:t>      «</a:t>
            </a:r>
            <a:r>
              <a:rPr lang="ru-RU" dirty="0"/>
              <a:t>Пастушья дудочка»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915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Palatino Linotype"/>
              </a:rPr>
              <a:t>Игра: «Из какой сказки волшебный предмет?»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4191000" y="2590800"/>
            <a:ext cx="442912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6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</a:sp3d>
          </a:bodyPr>
          <a:lstStyle/>
          <a:p>
            <a:pPr algn="ctr"/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DCEBF5"/>
                  </a:gs>
                  <a:gs pos="8000">
                    <a:srgbClr val="83A7C3"/>
                  </a:gs>
                  <a:gs pos="13000">
                    <a:srgbClr val="768FB9"/>
                  </a:gs>
                  <a:gs pos="21001">
                    <a:srgbClr val="83A7C3"/>
                  </a:gs>
                  <a:gs pos="52000">
                    <a:srgbClr val="FFFFFF"/>
                  </a:gs>
                  <a:gs pos="56000">
                    <a:srgbClr val="9C6563"/>
                  </a:gs>
                  <a:gs pos="58000">
                    <a:srgbClr val="80302D"/>
                  </a:gs>
                  <a:gs pos="71001">
                    <a:srgbClr val="C0524E"/>
                  </a:gs>
                  <a:gs pos="94000">
                    <a:srgbClr val="EBDAD4"/>
                  </a:gs>
                  <a:gs pos="100000">
                    <a:srgbClr val="55261C"/>
                  </a:gs>
                </a:gsLst>
                <a:lin ang="5400000" scaled="1"/>
              </a:gradFill>
              <a:latin typeface="Arial"/>
              <a:cs typeface="Arial"/>
            </a:endParaRPr>
          </a:p>
        </p:txBody>
      </p:sp>
      <p:sp>
        <p:nvSpPr>
          <p:cNvPr id="2" name="AutoShape 2" descr="http://vestnikk.ru/uploads/posts/2011-05/1305652566_vosemnadcatij_lunnij_den0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http://vestnikk.ru/uploads/posts/2011-05/1305652566_vosemnadcatij_lunnij_den03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http://vestnikk.ru/uploads/posts/2011-05/1305652566_vosemnadcatij_lunnij_den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87" y="1526406"/>
            <a:ext cx="365442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00400" y="2590800"/>
            <a:ext cx="464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048001" y="2828836"/>
            <a:ext cx="5572124" cy="120032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b="1" dirty="0" smtClean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                   «</a:t>
            </a:r>
            <a:r>
              <a:rPr lang="ru-RU" b="1" dirty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Теремок»</a:t>
            </a:r>
            <a:endParaRPr lang="ru-RU" dirty="0"/>
          </a:p>
          <a:p>
            <a:r>
              <a:rPr lang="ru-RU" b="1" dirty="0" smtClean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                   «Баба-Яга»</a:t>
            </a:r>
            <a:endParaRPr lang="ru-RU" dirty="0" smtClean="0"/>
          </a:p>
          <a:p>
            <a:r>
              <a:rPr lang="ru-RU" b="1" dirty="0" smtClean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«</a:t>
            </a:r>
            <a:r>
              <a:rPr lang="ru-RU" b="1" dirty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Сказка о мёртвой </a:t>
            </a:r>
            <a:r>
              <a:rPr lang="ru-RU" b="1" dirty="0" smtClean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царевне</a:t>
            </a:r>
          </a:p>
          <a:p>
            <a:r>
              <a:rPr lang="ru-RU" b="1" dirty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                                  и </a:t>
            </a:r>
            <a:r>
              <a:rPr lang="ru-RU" b="1" dirty="0">
                <a:effectLst>
                  <a:outerShdw blurRad="79997" dist="40005" dir="5040000" algn="tl">
                    <a:srgbClr val="000000">
                      <a:alpha val="30000"/>
                    </a:srgbClr>
                  </a:outerShdw>
                </a:effectLst>
              </a:rPr>
              <a:t>семи богатырях»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7e7fd1be4a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>
                <a:lumMod val="25000"/>
              </a:schemeClr>
            </a:solidFill>
          </a:ln>
        </p:spPr>
      </p:pic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3779838" y="2708275"/>
            <a:ext cx="20939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800">
                <a:solidFill>
                  <a:srgbClr val="073708"/>
                </a:solidFill>
              </a:rPr>
              <a:t>Конец!</a:t>
            </a:r>
          </a:p>
        </p:txBody>
      </p:sp>
    </p:spTree>
    <p:extLst>
      <p:ext uri="{BB962C8B-B14F-4D97-AF65-F5344CB8AC3E}">
        <p14:creationId xmlns:p14="http://schemas.microsoft.com/office/powerpoint/2010/main" val="301590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482</TotalTime>
  <Words>195</Words>
  <Application>Microsoft Office PowerPoint</Application>
  <PresentationFormat>Экран (4:3)</PresentationFormat>
  <Paragraphs>35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Ленчик</dc:creator>
  <cp:lastModifiedBy>user</cp:lastModifiedBy>
  <cp:revision>73</cp:revision>
  <cp:lastPrinted>1601-01-01T00:00:00Z</cp:lastPrinted>
  <dcterms:created xsi:type="dcterms:W3CDTF">2013-07-03T09:01:52Z</dcterms:created>
  <dcterms:modified xsi:type="dcterms:W3CDTF">2015-01-29T13:25:24Z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