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DDED-CB8D-478B-89D2-0E3B259A3C0A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DEFB-38A4-4A78-813A-98BD63A6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DEFB-38A4-4A78-813A-98BD63A667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4632" cy="3672407"/>
          </a:xfrm>
        </p:spPr>
        <p:txBody>
          <a:bodyPr>
            <a:normAutofit/>
          </a:bodyPr>
          <a:lstStyle/>
          <a:p>
            <a:pPr algn="ctr"/>
            <a:r>
              <a:rPr lang="ru-RU" sz="6000" b="1" i="1" u="sng" dirty="0" smtClean="0">
                <a:solidFill>
                  <a:srgbClr val="000000"/>
                </a:solidFill>
              </a:rPr>
              <a:t>Занятие  по рисованию в 1 младшей  группе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4176464" cy="136815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воспитатель Рытикова Е. Н.</a:t>
            </a:r>
          </a:p>
          <a:p>
            <a:pPr algn="ctr"/>
            <a:r>
              <a:rPr lang="ru-RU" sz="4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ГБДОУ № 35</a:t>
            </a:r>
          </a:p>
          <a:p>
            <a:pPr algn="ctr"/>
            <a:r>
              <a:rPr lang="ru-RU" sz="4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Пушкинского района</a:t>
            </a:r>
          </a:p>
          <a:p>
            <a:pPr algn="ctr"/>
            <a:r>
              <a:rPr lang="ru-RU" sz="4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 – Петербург</a:t>
            </a:r>
          </a:p>
          <a:p>
            <a:pPr algn="ctr"/>
            <a:r>
              <a:rPr lang="ru-RU" sz="4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6700" algn="just">
              <a:lnSpc>
                <a:spcPct val="90000"/>
              </a:lnSpc>
              <a:buNone/>
            </a:pPr>
            <a:r>
              <a:rPr lang="ru-RU" sz="2300" dirty="0" smtClean="0"/>
              <a:t>Воспитатель хвалит детей за красивые рисунки.</a:t>
            </a:r>
          </a:p>
          <a:p>
            <a:pPr marL="0" indent="266700" algn="just">
              <a:lnSpc>
                <a:spcPct val="90000"/>
              </a:lnSpc>
              <a:buFont typeface="Wingdings 3" pitchFamily="18" charset="2"/>
              <a:buChar char=""/>
            </a:pPr>
            <a:r>
              <a:rPr lang="ru-RU" sz="2300" dirty="0" smtClean="0"/>
              <a:t>Воспитатель: Ребята, а наш снежок  на рисунке может растаять?</a:t>
            </a:r>
          </a:p>
          <a:p>
            <a:pPr marL="0" indent="266700" algn="just">
              <a:lnSpc>
                <a:spcPct val="90000"/>
              </a:lnSpc>
              <a:buFont typeface="Wingdings 3" pitchFamily="18" charset="2"/>
              <a:buChar char=""/>
            </a:pPr>
            <a:r>
              <a:rPr lang="ru-RU" sz="2300" dirty="0" smtClean="0"/>
              <a:t>Дети: Нет.</a:t>
            </a:r>
          </a:p>
          <a:p>
            <a:pPr marL="0" indent="266700" algn="just">
              <a:lnSpc>
                <a:spcPct val="90000"/>
              </a:lnSpc>
              <a:buFont typeface="Wingdings 3" pitchFamily="18" charset="2"/>
              <a:buChar char=""/>
            </a:pPr>
            <a:r>
              <a:rPr lang="ru-RU" sz="2300" dirty="0" smtClean="0"/>
              <a:t>Воспитатель: Правильно, не может, так как он нарисован красками.</a:t>
            </a:r>
          </a:p>
          <a:p>
            <a:pPr marL="0" indent="266700" algn="just">
              <a:lnSpc>
                <a:spcPct val="90000"/>
              </a:lnSpc>
              <a:buFont typeface="Wingdings 3" pitchFamily="18" charset="2"/>
              <a:buChar char=""/>
            </a:pPr>
            <a:r>
              <a:rPr lang="ru-RU" sz="2300" dirty="0" smtClean="0"/>
              <a:t>А, давайте посмотрим в нашем ведерке снег, что с ним случилось? (он растаял).</a:t>
            </a:r>
          </a:p>
          <a:p>
            <a:pPr marL="0" indent="266700" algn="just">
              <a:lnSpc>
                <a:spcPct val="90000"/>
              </a:lnSpc>
              <a:buNone/>
            </a:pPr>
            <a:endParaRPr lang="ru-RU" sz="2300" dirty="0" smtClean="0"/>
          </a:p>
          <a:p>
            <a:pPr marL="0" indent="266700" algn="just">
              <a:lnSpc>
                <a:spcPct val="90000"/>
              </a:lnSpc>
              <a:buNone/>
            </a:pPr>
            <a:r>
              <a:rPr lang="ru-RU" sz="2300" u="sng" dirty="0" smtClean="0"/>
              <a:t>Вывод: </a:t>
            </a:r>
            <a:r>
              <a:rPr lang="ru-RU" sz="2300" dirty="0" smtClean="0"/>
              <a:t>в группе тепло вот снег и растаял, превратился в воду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u="sng" dirty="0" smtClean="0">
                <a:solidFill>
                  <a:schemeClr val="accent1">
                    <a:lumMod val="50000"/>
                  </a:schemeClr>
                </a:solidFill>
              </a:rPr>
              <a:t>Анализ детских работ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267744" y="1340768"/>
            <a:ext cx="432048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Вот какие снежинки!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91264" cy="4853136"/>
          </a:xfrm>
        </p:spPr>
        <p:txBody>
          <a:bodyPr>
            <a:normAutofit/>
          </a:bodyPr>
          <a:lstStyle/>
          <a:p>
            <a:pPr marL="0" indent="355600" algn="just">
              <a:buFont typeface="+mj-lt"/>
              <a:buAutoNum type="arabicPeriod"/>
            </a:pPr>
            <a:r>
              <a:rPr lang="ru-RU" sz="2400" dirty="0" smtClean="0"/>
              <a:t> Жукова, О.Г. Планирование и конспекты занятий по </a:t>
            </a:r>
            <a:r>
              <a:rPr lang="ru-RU" sz="2400" dirty="0" err="1" smtClean="0"/>
              <a:t>изодеятельности</a:t>
            </a:r>
            <a:r>
              <a:rPr lang="ru-RU" sz="2400" dirty="0" smtClean="0"/>
              <a:t> для детей раннего возраста./ О.Г.Жукова. – 2 изд. – М.: Айрис – пресс, 2007. – 96 с. </a:t>
            </a:r>
          </a:p>
          <a:p>
            <a:pPr marL="0" indent="355600" algn="just">
              <a:buFont typeface="+mj-lt"/>
              <a:buAutoNum type="arabicPeriod"/>
            </a:pPr>
            <a:r>
              <a:rPr lang="ru-RU" sz="2400" dirty="0" smtClean="0"/>
              <a:t>Полозова, Е. В. Продуктивная деятельность с детьми младшего возраста./ Е.В. Полозова. Учебно-методическое пособие для воспитателей и методистов. – Ч.П. </a:t>
            </a:r>
            <a:r>
              <a:rPr lang="ru-RU" sz="2400" dirty="0" err="1" smtClean="0"/>
              <a:t>Лакоценин</a:t>
            </a:r>
            <a:r>
              <a:rPr lang="ru-RU" sz="2400" dirty="0" smtClean="0"/>
              <a:t> С.С, Воронеж.-2007</a:t>
            </a:r>
          </a:p>
          <a:p>
            <a:pPr marL="0" indent="355600" algn="just">
              <a:buFont typeface="+mj-lt"/>
              <a:buAutoNum type="arabicPeriod"/>
            </a:pPr>
            <a:r>
              <a:rPr lang="ru-RU" sz="2400" dirty="0" err="1" smtClean="0"/>
              <a:t>Колдина</a:t>
            </a:r>
            <a:r>
              <a:rPr lang="ru-RU" sz="2400" dirty="0" smtClean="0"/>
              <a:t> Д.Н. Рисование с детьми 2-3 лет./ Д.Н. </a:t>
            </a:r>
            <a:r>
              <a:rPr lang="ru-RU" sz="2400" dirty="0" err="1" smtClean="0"/>
              <a:t>Колдина</a:t>
            </a:r>
            <a:r>
              <a:rPr lang="ru-RU" sz="2400" dirty="0" smtClean="0"/>
              <a:t>. Рисование с детьми 2-3 лет. Конспекты занятий.- М.: Мозаика-Синтез, 2009.- 56 с</a:t>
            </a:r>
          </a:p>
          <a:p>
            <a:pPr marL="0" indent="355600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u="sng" dirty="0" smtClean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3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352928" cy="2664296"/>
          </a:xfrm>
        </p:spPr>
        <p:txBody>
          <a:bodyPr>
            <a:normAutofit/>
          </a:bodyPr>
          <a:lstStyle/>
          <a:p>
            <a:pPr algn="ctr"/>
            <a:r>
              <a:rPr lang="ru-RU" sz="6000" i="1" smtClean="0">
                <a:solidFill>
                  <a:srgbClr val="000000"/>
                </a:solidFill>
              </a:rPr>
              <a:t>Спасибо за внимание</a:t>
            </a:r>
            <a:endParaRPr lang="ru-RU" sz="60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99288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u="sng" dirty="0" smtClean="0">
                <a:solidFill>
                  <a:srgbClr val="0000CC"/>
                </a:solidFill>
              </a:rPr>
              <a:t>Тема занятия</a:t>
            </a:r>
            <a:br>
              <a:rPr lang="ru-RU" sz="5400" b="1" i="1" u="sng" dirty="0" smtClean="0">
                <a:solidFill>
                  <a:srgbClr val="0000CC"/>
                </a:solidFill>
              </a:rPr>
            </a:br>
            <a:r>
              <a:rPr lang="ru-RU" sz="4400" b="1" i="1" u="sng" dirty="0" smtClean="0">
                <a:solidFill>
                  <a:srgbClr val="0000CC"/>
                </a:solidFill>
              </a:rPr>
              <a:t/>
            </a:r>
            <a:br>
              <a:rPr lang="ru-RU" sz="4400" b="1" i="1" u="sng" dirty="0" smtClean="0">
                <a:solidFill>
                  <a:srgbClr val="0000CC"/>
                </a:solidFill>
              </a:rPr>
            </a:br>
            <a:r>
              <a:rPr lang="ru-RU" sz="5400" dirty="0" smtClean="0">
                <a:solidFill>
                  <a:srgbClr val="0000CC"/>
                </a:solidFill>
              </a:rPr>
              <a:t>«Снег  идёт»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83" t="2121" r="12200" b="15980"/>
          <a:stretch>
            <a:fillRect/>
          </a:stretch>
        </p:blipFill>
        <p:spPr bwMode="auto">
          <a:xfrm>
            <a:off x="3923928" y="2780927"/>
            <a:ext cx="1944216" cy="2477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256584"/>
          </a:xfrm>
        </p:spPr>
        <p:txBody>
          <a:bodyPr>
            <a:normAutofit/>
          </a:bodyPr>
          <a:lstStyle/>
          <a:p>
            <a:pPr marL="1588" indent="265113" algn="just">
              <a:buNone/>
            </a:pPr>
            <a:r>
              <a:rPr lang="ru-RU" dirty="0" smtClean="0"/>
              <a:t>Знакомство с новым материалом – ватой, обучение умению рисовать снежинки кисточкой способом </a:t>
            </a:r>
            <a:r>
              <a:rPr lang="ru-RU" dirty="0" err="1" smtClean="0"/>
              <a:t>примакивания</a:t>
            </a:r>
            <a:r>
              <a:rPr lang="ru-RU" dirty="0" smtClean="0"/>
              <a:t>; формировать умение ритмично выполнять движения под музыку, учить детей делать простые выводы.</a:t>
            </a:r>
          </a:p>
          <a:p>
            <a:pPr marL="1588" indent="265113" algn="just">
              <a:buNone/>
            </a:pPr>
            <a:r>
              <a:rPr lang="ru-RU" b="1" i="1" u="sng" dirty="0" smtClean="0"/>
              <a:t>Оборудование и материалы</a:t>
            </a:r>
            <a:r>
              <a:rPr lang="ru-RU" dirty="0" smtClean="0"/>
              <a:t> : кисточки, вата на каждого ребёнка, тонированные альбомные листы, белая краска, баночки с водой, подставки для кисточек, ведёрко со снегом.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u="sng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160241"/>
          </a:xfrm>
        </p:spPr>
        <p:txBody>
          <a:bodyPr>
            <a:normAutofit/>
          </a:bodyPr>
          <a:lstStyle/>
          <a:p>
            <a:pPr marL="624078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3600" dirty="0" smtClean="0"/>
              <a:t>Игровая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3600" dirty="0" smtClean="0"/>
              <a:t>Интегрированная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/>
            </a:pPr>
            <a:r>
              <a:rPr lang="ru-RU" sz="3600" dirty="0" smtClean="0"/>
              <a:t>Коммуникативная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ru-RU" sz="4800" i="1" u="sng" dirty="0" smtClean="0">
                <a:solidFill>
                  <a:schemeClr val="accent1">
                    <a:lumMod val="50000"/>
                  </a:schemeClr>
                </a:solidFill>
              </a:rPr>
              <a:t>Технологии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4016"/>
          </a:xfrm>
        </p:spPr>
        <p:txBody>
          <a:bodyPr>
            <a:noAutofit/>
          </a:bodyPr>
          <a:lstStyle/>
          <a:p>
            <a:pPr marL="0" indent="266700" algn="just">
              <a:buNone/>
            </a:pPr>
            <a:r>
              <a:rPr lang="ru-RU" sz="2000" dirty="0" smtClean="0"/>
              <a:t>Воспитатель приносит в группу ведёрко со снегом.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Воспитатель: Ребята, скажите, что я принесла? 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Дети: ведёрко.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Воспитатель: Как вы думаете, что у меня в ведёрке?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Дети: Снег.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Воспитатель: Какого цвета снег?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Дети: Белый.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Воспитатель: Потрогайте снег. Какой он?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Дети: Холодный. 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/>
              <a:t>Воспитатель: (Показывает картинку с изображением зимнего леса, обращая внимание на то, что все деревья одеты в красивый снежный наряд)- Это снежок укутал их веточки, чтобы деревья не замёрзли зимой. А вы видели,  как снежок кружится в воздухе?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2000" dirty="0" smtClean="0">
                <a:solidFill>
                  <a:schemeClr val="bg1"/>
                </a:solidFill>
              </a:rPr>
              <a:t>Дети: Да.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u="sng" dirty="0" smtClean="0">
                <a:solidFill>
                  <a:schemeClr val="accent1">
                    <a:lumMod val="50000"/>
                  </a:schemeClr>
                </a:solidFill>
              </a:rPr>
              <a:t>Ход   занятия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408712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400" dirty="0" smtClean="0"/>
              <a:t>Воспитатель: давайте покажем, покружимся как снежинки.</a:t>
            </a:r>
          </a:p>
          <a:p>
            <a:pPr marL="0" indent="0" algn="just">
              <a:buNone/>
            </a:pPr>
            <a:r>
              <a:rPr lang="ru-RU" sz="2400" dirty="0" smtClean="0"/>
              <a:t>Дети: (Кружатся под музыку, показывая руками</a:t>
            </a:r>
          </a:p>
          <a:p>
            <a:pPr marL="0" indent="0" algn="just">
              <a:buNone/>
            </a:pPr>
            <a:r>
              <a:rPr lang="ru-RU" sz="2400" dirty="0" smtClean="0"/>
              <a:t> «фонарики» )</a:t>
            </a:r>
          </a:p>
          <a:p>
            <a:pPr marL="0" indent="0" algn="just">
              <a:buNone/>
            </a:pPr>
            <a:r>
              <a:rPr lang="ru-RU" sz="2400" dirty="0" smtClean="0"/>
              <a:t>Воспитатель: А мне одна снежинка</a:t>
            </a:r>
          </a:p>
          <a:p>
            <a:pPr marL="0" indent="0" algn="just">
              <a:buNone/>
            </a:pPr>
            <a:r>
              <a:rPr lang="ru-RU" sz="2400" dirty="0" smtClean="0"/>
              <a:t> села на рукав, я на неё подула, </a:t>
            </a:r>
          </a:p>
          <a:p>
            <a:pPr marL="0" indent="0" algn="just">
              <a:buNone/>
            </a:pPr>
            <a:r>
              <a:rPr lang="ru-RU" sz="2400" dirty="0" smtClean="0"/>
              <a:t>снежинка полетела на землю.</a:t>
            </a:r>
          </a:p>
          <a:p>
            <a:pPr marL="0" indent="0" algn="just">
              <a:buNone/>
            </a:pPr>
            <a:r>
              <a:rPr lang="ru-RU" sz="2400" dirty="0" smtClean="0"/>
              <a:t> Она лёгкая и пушистая, как вата. </a:t>
            </a:r>
          </a:p>
          <a:p>
            <a:pPr marL="0" indent="0" algn="just">
              <a:buNone/>
            </a:pPr>
            <a:r>
              <a:rPr lang="ru-RU" sz="2400" dirty="0" smtClean="0"/>
              <a:t>(Раздаю  кусочки  ваты и </a:t>
            </a:r>
          </a:p>
          <a:p>
            <a:pPr marL="0" indent="0" algn="just">
              <a:buNone/>
            </a:pPr>
            <a:r>
              <a:rPr lang="ru-RU" sz="2400" dirty="0" smtClean="0"/>
              <a:t>предлагаю подуть на  «снежинку».)</a:t>
            </a:r>
          </a:p>
          <a:p>
            <a:pPr marL="0" indent="0" algn="just">
              <a:buNone/>
            </a:pPr>
            <a:r>
              <a:rPr lang="ru-RU" sz="2400" dirty="0" smtClean="0"/>
              <a:t>Воспитатель: Читает </a:t>
            </a:r>
          </a:p>
          <a:p>
            <a:pPr marL="0" indent="0" algn="just">
              <a:buNone/>
            </a:pPr>
            <a:r>
              <a:rPr lang="ru-RU" sz="2400" dirty="0" smtClean="0"/>
              <a:t>стихотворение, а дети </a:t>
            </a:r>
          </a:p>
          <a:p>
            <a:pPr marL="0" indent="0" algn="just">
              <a:buNone/>
            </a:pPr>
            <a:r>
              <a:rPr lang="ru-RU" sz="2400" dirty="0" smtClean="0"/>
              <a:t>выполняют движения согласно</a:t>
            </a:r>
          </a:p>
          <a:p>
            <a:pPr marL="0" indent="0" algn="just">
              <a:buNone/>
            </a:pPr>
            <a:r>
              <a:rPr lang="ru-RU" sz="2400" dirty="0" smtClean="0"/>
              <a:t> тексту.</a:t>
            </a:r>
            <a:endParaRPr lang="ru-RU" sz="2800" dirty="0" smtClean="0"/>
          </a:p>
          <a:p>
            <a:endParaRPr lang="ru-RU" sz="29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4000" contrast="4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6983" t="13871" r="30065" b="-1174"/>
          <a:stretch>
            <a:fillRect/>
          </a:stretch>
        </p:blipFill>
        <p:spPr>
          <a:xfrm>
            <a:off x="6660232" y="2348880"/>
            <a:ext cx="1224136" cy="2376264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336704"/>
          </a:xfrm>
        </p:spPr>
        <p:txBody>
          <a:bodyPr>
            <a:normAutofit/>
          </a:bodyPr>
          <a:lstStyle/>
          <a:p>
            <a:pPr marL="1588" indent="354013" algn="just">
              <a:buNone/>
            </a:pPr>
            <a:r>
              <a:rPr lang="ru-RU" sz="2400" dirty="0" smtClean="0"/>
              <a:t>«Как на горке- снег, снег, (дети вытягивают руки вверх и встают на носочки)      </a:t>
            </a:r>
          </a:p>
          <a:p>
            <a:pPr marL="1588" indent="354013" algn="just">
              <a:buNone/>
            </a:pPr>
            <a:r>
              <a:rPr lang="ru-RU" sz="2400" dirty="0" smtClean="0"/>
              <a:t> Как под горкой - снег, снег, (приседают)</a:t>
            </a:r>
          </a:p>
          <a:p>
            <a:pPr algn="just">
              <a:buNone/>
            </a:pPr>
            <a:r>
              <a:rPr lang="ru-RU" sz="2400" dirty="0" smtClean="0"/>
              <a:t>И на ёлке - снег, снег, ( встают на носочки и вытягивают руки)</a:t>
            </a:r>
          </a:p>
          <a:p>
            <a:pPr algn="just">
              <a:buNone/>
            </a:pPr>
            <a:r>
              <a:rPr lang="ru-RU" sz="2400" dirty="0" smtClean="0"/>
              <a:t> И под ёлкой - снег, снег, ( приседают)</a:t>
            </a:r>
          </a:p>
          <a:p>
            <a:pPr algn="just">
              <a:buNone/>
            </a:pPr>
            <a:r>
              <a:rPr lang="ru-RU" sz="2400" dirty="0" smtClean="0"/>
              <a:t>А под снегом спит медведь. (склоняют голову набок, подложив сложенные ладони  под щеку).</a:t>
            </a:r>
          </a:p>
          <a:p>
            <a:pPr algn="just">
              <a:buNone/>
            </a:pPr>
            <a:r>
              <a:rPr lang="ru-RU" sz="2400" dirty="0" smtClean="0"/>
              <a:t>Тише, тише. </a:t>
            </a:r>
          </a:p>
          <a:p>
            <a:pPr algn="just">
              <a:buNone/>
            </a:pPr>
            <a:r>
              <a:rPr lang="ru-RU" sz="2400" dirty="0" smtClean="0"/>
              <a:t>Не шуметь !</a:t>
            </a:r>
          </a:p>
          <a:p>
            <a:pPr algn="just">
              <a:buNone/>
            </a:pPr>
            <a:r>
              <a:rPr lang="ru-RU" sz="2400" dirty="0" smtClean="0"/>
              <a:t> ( прикладывают </a:t>
            </a:r>
          </a:p>
          <a:p>
            <a:pPr algn="just">
              <a:buNone/>
            </a:pPr>
            <a:r>
              <a:rPr lang="ru-RU" sz="2400" dirty="0" smtClean="0"/>
              <a:t>палец к губам ).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932040" y="3789040"/>
            <a:ext cx="252028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832648"/>
          </a:xfrm>
        </p:spPr>
        <p:txBody>
          <a:bodyPr>
            <a:normAutofit fontScale="77500" lnSpcReduction="20000"/>
          </a:bodyPr>
          <a:lstStyle/>
          <a:p>
            <a:pPr marL="0" indent="266700" algn="just">
              <a:buFont typeface="Wingdings 3" pitchFamily="18" charset="2"/>
              <a:buChar char=""/>
            </a:pPr>
            <a:r>
              <a:rPr lang="ru-RU" sz="3000" dirty="0" smtClean="0"/>
              <a:t>А мы, с вами можем нарисовать , как тихо падает снежок, белый, чистый, как пушок. Поможет нам кисточка и краска. Какую краску мы возьмём, чтобы нарисовать снежинки?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3000" dirty="0" smtClean="0"/>
              <a:t>Дети: Белую. (На столах лежат листы тонированной бумаги с нарисованными сугробами.)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3000" dirty="0" smtClean="0"/>
              <a:t>Воспитатель: Какого цвета краску мы возьмём?</a:t>
            </a:r>
          </a:p>
          <a:p>
            <a:pPr marL="0" indent="266700" algn="just">
              <a:buFont typeface="Wingdings 3" pitchFamily="18" charset="2"/>
              <a:buChar char=""/>
            </a:pPr>
            <a:r>
              <a:rPr lang="ru-RU" sz="3000" dirty="0" smtClean="0"/>
              <a:t>Дети: Белого, как снег. (дети садятся за столы, берут в руки кисточку и сначала сухой кисточкой показывают, как можно нарисовать снежинки (приложить-убрать), затем набирают на кончик  кисточки краску и приступают к работе. Дети выполняют рисунок,  воспитатель при необходимости помогает (на своем листе бумаги показывает ребенку,  как рисовать),  подсказывает, как правильно работать с кисточкой.)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555776" y="2060848"/>
            <a:ext cx="396044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200" i="1" dirty="0" smtClean="0">
                <a:solidFill>
                  <a:schemeClr val="accent1">
                    <a:lumMod val="50000"/>
                  </a:schemeClr>
                </a:solidFill>
              </a:rPr>
              <a:t>Настенька штампует снежинки</a:t>
            </a:r>
            <a:endParaRPr lang="ru-RU" sz="4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0">
      <a:dk1>
        <a:srgbClr val="317F91"/>
      </a:dk1>
      <a:lt1>
        <a:srgbClr val="E0E0E0"/>
      </a:lt1>
      <a:dk2>
        <a:srgbClr val="A9D6E2"/>
      </a:dk2>
      <a:lt2>
        <a:srgbClr val="E7DEC9"/>
      </a:lt2>
      <a:accent1>
        <a:srgbClr val="00B0F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676</Words>
  <Application>Microsoft Office PowerPoint</Application>
  <PresentationFormat>Экран (4:3)</PresentationFormat>
  <Paragraphs>68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Занятие  по рисованию в 1 младшей  группе </vt:lpstr>
      <vt:lpstr>Тема занятия  «Снег  идёт» </vt:lpstr>
      <vt:lpstr>Цель</vt:lpstr>
      <vt:lpstr>Технологии</vt:lpstr>
      <vt:lpstr>Ход   занятия</vt:lpstr>
      <vt:lpstr>Слайд 6</vt:lpstr>
      <vt:lpstr>Слайд 7</vt:lpstr>
      <vt:lpstr>Слайд 8</vt:lpstr>
      <vt:lpstr>Настенька штампует снежинки</vt:lpstr>
      <vt:lpstr>Анализ детских работ</vt:lpstr>
      <vt:lpstr>Вот какие снежинки!</vt:lpstr>
      <vt:lpstr>Литература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Занятия  по рисованию в 1 младшей  группе </dc:title>
  <cp:lastModifiedBy>Admin</cp:lastModifiedBy>
  <cp:revision>16</cp:revision>
  <dcterms:modified xsi:type="dcterms:W3CDTF">2014-01-27T00:09:09Z</dcterms:modified>
</cp:coreProperties>
</file>