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7" r:id="rId2"/>
    <p:sldId id="256" r:id="rId3"/>
    <p:sldId id="257" r:id="rId4"/>
    <p:sldId id="258" r:id="rId5"/>
    <p:sldId id="259" r:id="rId6"/>
    <p:sldId id="272" r:id="rId7"/>
    <p:sldId id="260" r:id="rId8"/>
    <p:sldId id="266" r:id="rId9"/>
    <p:sldId id="267" r:id="rId10"/>
    <p:sldId id="263" r:id="rId11"/>
    <p:sldId id="261" r:id="rId12"/>
    <p:sldId id="264" r:id="rId13"/>
    <p:sldId id="265" r:id="rId14"/>
    <p:sldId id="268" r:id="rId15"/>
    <p:sldId id="269" r:id="rId16"/>
    <p:sldId id="270" r:id="rId17"/>
    <p:sldId id="271" r:id="rId18"/>
    <p:sldId id="274" r:id="rId19"/>
    <p:sldId id="276" r:id="rId20"/>
    <p:sldId id="27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62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7743B-6925-4CC6-9FC7-2BF180F7FDDE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17663-FF88-4DF0-A8AE-E8DBE84B1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3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7663-FF88-4DF0-A8AE-E8DBE84B122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9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8AE171-2662-45D3-8206-F32326DBB667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BF7AA3-9909-4660-AC02-A59E554742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2.wav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2.wav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2.wav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2.wav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3068960"/>
            <a:ext cx="5637010" cy="3240359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Гимадеева</a:t>
            </a:r>
            <a:r>
              <a:rPr lang="ru-RU" dirty="0" smtClean="0"/>
              <a:t>  </a:t>
            </a:r>
            <a:r>
              <a:rPr lang="ru-RU" dirty="0" err="1" smtClean="0"/>
              <a:t>Минзиля</a:t>
            </a:r>
            <a:r>
              <a:rPr lang="ru-RU" dirty="0" smtClean="0"/>
              <a:t>  </a:t>
            </a:r>
            <a:r>
              <a:rPr lang="ru-RU" dirty="0" err="1" smtClean="0"/>
              <a:t>Мингалеевна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Воспитатель  Г.Б.Д.О.У №18</a:t>
            </a:r>
          </a:p>
          <a:p>
            <a:r>
              <a:rPr lang="ru-RU" dirty="0"/>
              <a:t> </a:t>
            </a:r>
            <a:r>
              <a:rPr lang="ru-RU" dirty="0" smtClean="0"/>
              <a:t>Курортного  района.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Санкт-Петербург.</a:t>
            </a:r>
          </a:p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/>
              <a:t>                       2015г.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175351" cy="1728192"/>
          </a:xfrm>
        </p:spPr>
        <p:txBody>
          <a:bodyPr/>
          <a:lstStyle/>
          <a:p>
            <a:r>
              <a:rPr lang="ru-RU" sz="2800" dirty="0" smtClean="0"/>
              <a:t>Презентация  по  познавательному  развитию  по  теме  «Моя  Родина»</a:t>
            </a:r>
            <a:br>
              <a:rPr lang="ru-RU" sz="2800" dirty="0" smtClean="0"/>
            </a:br>
            <a:r>
              <a:rPr lang="ru-RU" sz="2800" dirty="0" smtClean="0"/>
              <a:t>Для  детей старшего  дошкольного  возраста.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981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блокада\77b7dfbc-0f90-76e6-f867-8be13e56e62e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7" r="18127"/>
          <a:stretch>
            <a:fillRect/>
          </a:stretch>
        </p:blipFill>
        <p:spPr bwMode="auto">
          <a:xfrm>
            <a:off x="2339752" y="980728"/>
            <a:ext cx="4114800" cy="31278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464421"/>
            <a:ext cx="4483022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Летний  сад.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50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локада\Panorama_Kazansky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2481"/>
          <a:stretch>
            <a:fillRect/>
          </a:stretch>
        </p:blipFill>
        <p:spPr bwMode="auto">
          <a:xfrm>
            <a:off x="2411760" y="1196752"/>
            <a:ext cx="4114800" cy="31278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437112"/>
            <a:ext cx="4699046" cy="86409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</a:t>
            </a: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КАЗАНСКИЙ  СОБОР.   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2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блокада\t2_comments.1345716285.1.b[1]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/>
        </p:blipFill>
        <p:spPr bwMode="auto">
          <a:xfrm>
            <a:off x="5004048" y="3284984"/>
            <a:ext cx="3816424" cy="2901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599" y="4293096"/>
            <a:ext cx="3312368" cy="151216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</a:t>
            </a:r>
            <a:r>
              <a:rPr lang="ru-RU" sz="28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Исакиевский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собор.</a:t>
            </a:r>
            <a:endParaRPr lang="ru-RU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 descr="C:\Users\User\Desktop\блокада\83f68cff5bbb9d442167b3cdbfa875fe38b27ac4_8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/>
          <a:stretch/>
        </p:blipFill>
        <p:spPr bwMode="auto">
          <a:xfrm>
            <a:off x="467544" y="404664"/>
            <a:ext cx="3952478" cy="32718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User\Desktop\блокада\0a1056b6fa1241a526a468d6984cd24a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 b="18522"/>
          <a:stretch>
            <a:fillRect/>
          </a:stretch>
        </p:blipFill>
        <p:spPr bwMode="auto">
          <a:xfrm>
            <a:off x="2195736" y="1052736"/>
            <a:ext cx="4114800" cy="31278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653136"/>
            <a:ext cx="6480720" cy="10081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Михайловский  собор.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2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013176"/>
            <a:ext cx="4104455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Петропавловская  крепость</a:t>
            </a:r>
            <a:endParaRPr lang="ru-RU" sz="24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6" name="Picture 4" descr="C:\Users\User\Desktop\блокада\iCAES7ZX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"/>
          <a:stretch/>
        </p:blipFill>
        <p:spPr bwMode="auto">
          <a:xfrm>
            <a:off x="2267744" y="1934484"/>
            <a:ext cx="4392487" cy="27061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4581128"/>
            <a:ext cx="6017071" cy="93610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Зимний  Дворец  и  Александрийская  колонна.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4896544" cy="3278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8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956466"/>
            <a:ext cx="4464496" cy="113240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3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Адмиралтейство.</a:t>
            </a:r>
            <a:endParaRPr lang="ru-RU" sz="3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6431"/>
            <a:ext cx="4032448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23421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1800" y="5229200"/>
            <a:ext cx="3312368" cy="12241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915816" y="5301208"/>
            <a:ext cx="349355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Египетские сфинксы.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блокада\iCAK4YAT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801728" cy="22354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2051" name="Picture 3" descr="C:\Users\User\Desktop\блокада\iCA2UEOM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2378296" cy="37160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9680"/>
            <a:ext cx="2808312" cy="2808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43608" y="476672"/>
            <a:ext cx="3346704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7544" y="4437112"/>
            <a:ext cx="4066784" cy="172819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Стрелка  Васильевского  острова.  Александрийская  колонна.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блокада\iCAPYLOX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84376" cy="253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блокада\iCAWP0Y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3528392" cy="239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User\Desktop\блокада\iCADHTXZ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688728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12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365104"/>
            <a:ext cx="7478217" cy="2225184"/>
          </a:xfrm>
        </p:spPr>
        <p:txBody>
          <a:bodyPr/>
          <a:lstStyle/>
          <a:p>
            <a:r>
              <a:rPr lang="ru-RU" sz="2000" dirty="0" smtClean="0"/>
              <a:t>9мая  1960г.  На  Пискарёвском  кладбище  был  открыт  мемориал. </a:t>
            </a:r>
            <a:br>
              <a:rPr lang="ru-RU" sz="2000" dirty="0" smtClean="0"/>
            </a:br>
            <a:r>
              <a:rPr lang="ru-RU" sz="2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Бронзовая  скульптура  «Мать-Родина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Все  передовое   человечество  преклоняется</a:t>
            </a:r>
            <a:br>
              <a:rPr lang="ru-RU" sz="2000" dirty="0" smtClean="0"/>
            </a:br>
            <a:r>
              <a:rPr lang="ru-RU" sz="2000" dirty="0" smtClean="0"/>
              <a:t>перед  подвигом   ленинградцев.  </a:t>
            </a:r>
            <a:endParaRPr lang="ru-RU" sz="2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516881"/>
            <a:ext cx="4701422" cy="3523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9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  <p:sndAc>
          <p:stSnd>
            <p:snd r:embed="rId3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Великое  наследие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244827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Блокада  Ленинграда.</a:t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(часть2)</a:t>
            </a:r>
            <a:endParaRPr lang="ru-RU" sz="1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8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1" y="3717032"/>
            <a:ext cx="8784976" cy="302433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Мы  помним!  Мы  будем  помнить!</a:t>
            </a:r>
            <a:br>
              <a:rPr lang="ru-RU" sz="2400" dirty="0" smtClean="0"/>
            </a:br>
            <a:r>
              <a:rPr lang="ru-RU" sz="2400" dirty="0" smtClean="0"/>
              <a:t>Спасибо,  Вам герои-блокадники,  за  город  Ленинград,  который  уберегли  от  варварского уничтожения.</a:t>
            </a:r>
            <a:br>
              <a:rPr lang="ru-RU" sz="2400" dirty="0" smtClean="0"/>
            </a:br>
            <a:r>
              <a:rPr lang="ru-RU" sz="2400" dirty="0" smtClean="0"/>
              <a:t>И  сохранили  для  нас величайшее  культурное  наследие:  соборы, дворцы,  памятники,  картины,  книги,  которые  своей  красотой  и  великолепием   радуют  нас  сегодня  и  будут  радовать   ещё  многие  столетия.   </a:t>
            </a:r>
            <a:endParaRPr lang="ru-RU" sz="2400" dirty="0"/>
          </a:p>
        </p:txBody>
      </p:sp>
      <p:pic>
        <p:nvPicPr>
          <p:cNvPr id="3074" name="Picture 2" descr="C:\Users\User\Desktop\блокада\iCAJWX00Q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404666"/>
            <a:ext cx="3816423" cy="3045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481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68760"/>
            <a:ext cx="6912768" cy="229026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</a:t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</a:t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внимание.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8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88641"/>
            <a:ext cx="4248472" cy="576064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Птицы  смерти  в зените  стоят.</a:t>
            </a:r>
            <a:br>
              <a:rPr lang="ru-RU" sz="1800" dirty="0" smtClean="0"/>
            </a:br>
            <a:r>
              <a:rPr lang="ru-RU" sz="1800" dirty="0" smtClean="0"/>
              <a:t>   Кто  идёт  выручать  Ленинград?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Не  шумите  вокруг – он  дышит,</a:t>
            </a:r>
            <a:br>
              <a:rPr lang="ru-RU" sz="1800" dirty="0" smtClean="0"/>
            </a:br>
            <a:r>
              <a:rPr lang="ru-RU" sz="1800" dirty="0" smtClean="0"/>
              <a:t>    Он  живой  ещё,  он  всё  слышит: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Как   на  влажном  балтийском  дне</a:t>
            </a:r>
            <a:br>
              <a:rPr lang="ru-RU" sz="1800" dirty="0" smtClean="0"/>
            </a:br>
            <a:r>
              <a:rPr lang="ru-RU" sz="1800" dirty="0" smtClean="0"/>
              <a:t>Сыновья  его  стонут  во  сне,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Как  из  недр  его  вопли:  «Хлеба»-</a:t>
            </a:r>
            <a:br>
              <a:rPr lang="ru-RU" sz="1800" dirty="0" smtClean="0"/>
            </a:br>
            <a:r>
              <a:rPr lang="ru-RU" sz="1800" dirty="0" smtClean="0"/>
              <a:t>До  седьмого  доходят  неба.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Но  безжалостна  эта  твердь.</a:t>
            </a:r>
            <a:br>
              <a:rPr lang="ru-RU" sz="1800" dirty="0" smtClean="0"/>
            </a:br>
            <a:r>
              <a:rPr lang="ru-RU" sz="1800" dirty="0" smtClean="0"/>
              <a:t>       И  глядит  из  всех  окон – смерть.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А. Ахматова.    </a:t>
            </a:r>
            <a:endParaRPr lang="ru-RU" sz="1800" dirty="0"/>
          </a:p>
        </p:txBody>
      </p:sp>
      <p:pic>
        <p:nvPicPr>
          <p:cNvPr id="1026" name="Picture 2" descr="C:\Users\User\Desktop\блокада\Koshachij-desant-v-blokadnyj-Leningrad-11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7" y="3294584"/>
            <a:ext cx="4968553" cy="29397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Ни  один  город  на  Земле  не   подвергался  такой  длительной   и  ужасающей  блокаде,  как  </a:t>
            </a:r>
            <a:r>
              <a:rPr lang="ru-RU" sz="3600" dirty="0" smtClean="0"/>
              <a:t>Л</a:t>
            </a:r>
            <a:r>
              <a:rPr lang="ru-RU" sz="3200" dirty="0" smtClean="0"/>
              <a:t>ЕНИНГРАД.</a:t>
            </a:r>
            <a:br>
              <a:rPr lang="ru-RU" sz="3200" dirty="0" smtClean="0"/>
            </a:br>
            <a:r>
              <a:rPr lang="ru-RU" sz="3200" dirty="0" smtClean="0"/>
              <a:t>Люди  от  голода  умирали  прямо  на  улицах.</a:t>
            </a:r>
            <a:endParaRPr lang="ru-RU" sz="3200" dirty="0"/>
          </a:p>
        </p:txBody>
      </p:sp>
      <p:pic>
        <p:nvPicPr>
          <p:cNvPr id="2052" name="Picture 4" descr="C:\Users\User\Desktop\блокада\1264677704_1793925_909x565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915194"/>
            <a:ext cx="5014960" cy="31169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9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11344" cy="293833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Врагам  не  удалось  сломить  дух  и  волю  блокадников.  Они  там  в  далёком  блокадном  42г.  думали  о  нас и  не  сомневались  в  победе  русского народа.  Ленинградцы  сохранили  для  нас   величайшее  культурное  наследие.  Спасали  картины,  памятники,  соборы,  предметы  искусства</a:t>
            </a:r>
            <a:r>
              <a:rPr lang="ru-RU" sz="2700" dirty="0"/>
              <a:t>.</a:t>
            </a:r>
            <a:r>
              <a:rPr lang="ru-RU" sz="2700" dirty="0" smtClean="0"/>
              <a:t>  </a:t>
            </a:r>
            <a:r>
              <a:rPr lang="ru-RU" sz="2000" dirty="0" smtClean="0"/>
              <a:t>   	</a:t>
            </a:r>
            <a:br>
              <a:rPr lang="ru-RU" sz="2000" dirty="0" smtClean="0"/>
            </a:b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АНИЧКОВ  МОСТ  КОНИ   КЛОДТА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3074" name="Picture 2" descr="C:\Users\User\Desktop\блокада\54155040_1264178696_01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1183"/>
            <a:ext cx="4453387" cy="30155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блокада\90130_6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36672"/>
            <a:ext cx="3672408" cy="30603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456384" cy="56207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АНИЧКОВ  МОСТ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блокада\iCAF2AG9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04364"/>
            <a:ext cx="3360374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823274" cy="26159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C:\Users\User\Desktop\блокада\iCANYJS6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71" y="3810239"/>
            <a:ext cx="2153659" cy="29368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920880" cy="115212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ВОТ  НЕКОТОРЫЕ  СОБОРЫ,  ДВОРЦЫ  И  ПАМЯТНИКИ  СБЕРЕЖЁННЫЕ  БЛОКАДНИКАМИ,  КОТОРЫЕ  СВОЕЙ КРАСОТОЙ  И  ВЕЛИКОЛЕПИЕМ  РАДУЮТ  НАС  СЕГОДНЯ,  И  БУДУТ  РАДОВАТЬ  ЧЕЛОВЕЧЕСТВО  ЕЩЁ  МНОГО  СТОЛЕТИЙ</a:t>
            </a:r>
            <a:br>
              <a:rPr lang="ru-RU" sz="1600" dirty="0" smtClean="0"/>
            </a:br>
            <a:r>
              <a:rPr lang="ru-RU" sz="2000" dirty="0" smtClean="0"/>
              <a:t>Памятник</a:t>
            </a:r>
            <a:r>
              <a:rPr lang="ru-RU" sz="1600" dirty="0" smtClean="0"/>
              <a:t>  </a:t>
            </a:r>
            <a:r>
              <a:rPr lang="ru-RU" sz="2000" dirty="0" smtClean="0"/>
              <a:t>П</a:t>
            </a:r>
            <a:r>
              <a:rPr lang="ru-RU" sz="1600" dirty="0" smtClean="0"/>
              <a:t>ЕТРУ </a:t>
            </a: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«Медный  всадник»  </a:t>
            </a:r>
            <a:endParaRPr lang="ru-RU" sz="2700" dirty="0"/>
          </a:p>
        </p:txBody>
      </p:sp>
      <p:pic>
        <p:nvPicPr>
          <p:cNvPr id="4100" name="Picture 4" descr="C:\Users\User\Desktop\блокада\84564_02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6"/>
          <a:stretch/>
        </p:blipFill>
        <p:spPr bwMode="auto">
          <a:xfrm>
            <a:off x="5004048" y="3405476"/>
            <a:ext cx="3851919" cy="31676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блокада\0_9d794_4e6b4101_orig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15443" r="10209" b="12788"/>
          <a:stretch/>
        </p:blipFill>
        <p:spPr bwMode="auto">
          <a:xfrm>
            <a:off x="251520" y="1755353"/>
            <a:ext cx="4314986" cy="27096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09142" y="940386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блокада\ewbfwuf437485g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1" y="3789040"/>
            <a:ext cx="3744417" cy="2808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32" y="4869160"/>
            <a:ext cx="3967220" cy="18002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7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7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Памятник  Николаю </a:t>
            </a:r>
            <a:r>
              <a:rPr lang="en-US" sz="27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  <a:r>
              <a:rPr lang="ru-RU" sz="27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27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7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27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27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27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ИССАКИЕВСКАЯ  ПЛОЩАДЬ</a:t>
            </a:r>
            <a:r>
              <a:rPr lang="ru-RU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9" name="Picture 3" descr="C:\Users\User\Desktop\блокада\90593_600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t="11769" r="2971" b="21405"/>
          <a:stretch/>
        </p:blipFill>
        <p:spPr bwMode="auto">
          <a:xfrm>
            <a:off x="323528" y="684244"/>
            <a:ext cx="5112568" cy="23979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2429" y="5013176"/>
            <a:ext cx="2895778" cy="792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Смольный.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 descr="C:\Users\User\Desktop\блокада\418-557_(426-565)_img_429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"/>
          <a:stretch/>
        </p:blipFill>
        <p:spPr bwMode="auto">
          <a:xfrm>
            <a:off x="5076057" y="2757372"/>
            <a:ext cx="3600400" cy="39553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блокада\91491_6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7382"/>
            <a:ext cx="4320480" cy="328356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750</TotalTime>
  <Words>196</Words>
  <Application>Microsoft Office PowerPoint</Application>
  <PresentationFormat>Экран (4:3)</PresentationFormat>
  <Paragraphs>32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 по  познавательному  развитию  по  теме  «Моя  Родина» Для  детей старшего  дошкольного  возраста.</vt:lpstr>
      <vt:lpstr>Блокада  Ленинграда. (часть2)</vt:lpstr>
      <vt:lpstr>Птицы  смерти  в зените  стоят.    Кто  идёт  выручать  Ленинград?   Не  шумите  вокруг – он  дышит,     Он  живой  ещё,  он  всё  слышит:  Как   на  влажном  балтийском  дне Сыновья  его  стонут  во  сне,            Как  из  недр  его  вопли:  «Хлеба»- До  седьмого  доходят  неба.  Но  безжалостна  эта  твердь.        И  глядит  из  всех  окон – смерть.  А. Ахматова.    </vt:lpstr>
      <vt:lpstr>Ни  один  город  на  Земле  не   подвергался  такой  длительной   и  ужасающей  блокаде,  как  ЛЕНИНГРАД. Люди  от  голода  умирали  прямо  на  улицах.</vt:lpstr>
      <vt:lpstr>Врагам  не  удалось  сломить  дух  и  волю  блокадников.  Они  там  в  далёком  блокадном  42г.  думали  о  нас и  не  сомневались  в  победе  русского народа.  Ленинградцы  сохранили  для  нас   величайшее  культурное  наследие.  Спасали  картины,  памятники,  соборы,  предметы  искусства.       АНИЧКОВ  МОСТ  КОНИ   КЛОДТА. </vt:lpstr>
      <vt:lpstr>АНИЧКОВ  МОСТ.</vt:lpstr>
      <vt:lpstr>ВОТ  НЕКОТОРЫЕ  СОБОРЫ,  ДВОРЦЫ  И  ПАМЯТНИКИ  СБЕРЕЖЁННЫЕ  БЛОКАДНИКАМИ,  КОТОРЫЕ  СВОЕЙ КРАСОТОЙ  И  ВЕЛИКОЛЕПИЕМ  РАДУЮТ  НАС  СЕГОДНЯ,  И  БУДУТ  РАДОВАТЬ  ЧЕЛОВЕЧЕСТВО  ЕЩЁ  МНОГО  СТОЛЕТИЙ Памятник  ПЕТРУ «Медный  всадник»  </vt:lpstr>
      <vt:lpstr> Памятник  Николаю I     ИССАКИЕВСКАЯ  ПЛОЩАДЬ.</vt:lpstr>
      <vt:lpstr>Презентация PowerPoint</vt:lpstr>
      <vt:lpstr> Летний  сад.</vt:lpstr>
      <vt:lpstr>                       КАЗАНСКИЙ  СОБОР.   </vt:lpstr>
      <vt:lpstr>                        Исакиевский  собор.</vt:lpstr>
      <vt:lpstr>                  Михайловский  собор.</vt:lpstr>
      <vt:lpstr>Петропавловская  крепость</vt:lpstr>
      <vt:lpstr>Презентация PowerPoint</vt:lpstr>
      <vt:lpstr>   Адмиралтейство.</vt:lpstr>
      <vt:lpstr>                    Египетские сфинксы.</vt:lpstr>
      <vt:lpstr>Презентация PowerPoint</vt:lpstr>
      <vt:lpstr>9мая  1960г.  На  Пискарёвском  кладбище  был  открыт  мемориал.  Бронзовая  скульптура  «Мать-Родина. Все  передовое   человечество  преклоняется перед  подвигом   ленинградцев.  </vt:lpstr>
      <vt:lpstr>Мы  помним!  Мы  будем  помнить! Спасибо,  Вам герои-блокадники,  за  город  Ленинград,  который  уберегли  от  варварского уничтожения. И  сохранили  для  нас величайшее  культурное  наследие:  соборы, дворцы,  памятники,  картины,  книги,  которые  своей  красотой  и  великолепием   радуют  нас  сегодня  и  будут  радовать   ещё  многие  столетия.   </vt:lpstr>
      <vt:lpstr>Спасибо   за   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Блокада  Ленинграда. (часть2)</dc:title>
  <dc:creator>Windows User</dc:creator>
  <cp:lastModifiedBy>Windows User</cp:lastModifiedBy>
  <cp:revision>58</cp:revision>
  <dcterms:created xsi:type="dcterms:W3CDTF">2015-01-28T09:04:11Z</dcterms:created>
  <dcterms:modified xsi:type="dcterms:W3CDTF">2015-02-01T15:12:31Z</dcterms:modified>
</cp:coreProperties>
</file>