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57" r:id="rId4"/>
    <p:sldId id="256" r:id="rId5"/>
    <p:sldId id="270" r:id="rId6"/>
    <p:sldId id="266" r:id="rId7"/>
    <p:sldId id="261" r:id="rId8"/>
    <p:sldId id="263" r:id="rId9"/>
    <p:sldId id="258" r:id="rId10"/>
    <p:sldId id="264" r:id="rId11"/>
    <p:sldId id="260" r:id="rId12"/>
    <p:sldId id="265" r:id="rId13"/>
    <p:sldId id="262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4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0A4-4B53-4D9A-B7F8-A4EF46A7D052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052F-06C8-4B45-A9C1-C65E1DDD0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0A4-4B53-4D9A-B7F8-A4EF46A7D052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052F-06C8-4B45-A9C1-C65E1DDD0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0A4-4B53-4D9A-B7F8-A4EF46A7D052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052F-06C8-4B45-A9C1-C65E1DDD0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0A4-4B53-4D9A-B7F8-A4EF46A7D052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052F-06C8-4B45-A9C1-C65E1DDD0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0A4-4B53-4D9A-B7F8-A4EF46A7D052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052F-06C8-4B45-A9C1-C65E1DDD0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0A4-4B53-4D9A-B7F8-A4EF46A7D052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052F-06C8-4B45-A9C1-C65E1DDD0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0A4-4B53-4D9A-B7F8-A4EF46A7D052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052F-06C8-4B45-A9C1-C65E1DDD0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0A4-4B53-4D9A-B7F8-A4EF46A7D052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052F-06C8-4B45-A9C1-C65E1DDD0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0A4-4B53-4D9A-B7F8-A4EF46A7D052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052F-06C8-4B45-A9C1-C65E1DDD0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0A4-4B53-4D9A-B7F8-A4EF46A7D052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052F-06C8-4B45-A9C1-C65E1DDD0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0A4-4B53-4D9A-B7F8-A4EF46A7D052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052F-06C8-4B45-A9C1-C65E1DDD0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390A4-4B53-4D9A-B7F8-A4EF46A7D052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052F-06C8-4B45-A9C1-C65E1DDD0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a1\Desktop\Новая папка (2)\9db57212b1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a1\Documents\картинки\42829852_PicsDesk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a1\Downloads\апрель-246x300.jpg"/>
          <p:cNvPicPr>
            <a:picLocks noChangeAspect="1" noChangeArrowheads="1"/>
          </p:cNvPicPr>
          <p:nvPr/>
        </p:nvPicPr>
        <p:blipFill>
          <a:blip r:embed="rId2"/>
          <a:srcRect b="21065"/>
          <a:stretch>
            <a:fillRect/>
          </a:stretch>
        </p:blipFill>
        <p:spPr bwMode="auto">
          <a:xfrm>
            <a:off x="3071802" y="1770245"/>
            <a:ext cx="3058975" cy="3230391"/>
          </a:xfrm>
          <a:prstGeom prst="rect">
            <a:avLst/>
          </a:prstGeom>
          <a:noFill/>
        </p:spPr>
      </p:pic>
      <p:pic>
        <p:nvPicPr>
          <p:cNvPr id="3075" name="Picture 3" descr="C:\Users\lena1\Downloads\март.jpg"/>
          <p:cNvPicPr>
            <a:picLocks noChangeAspect="1" noChangeArrowheads="1"/>
          </p:cNvPicPr>
          <p:nvPr/>
        </p:nvPicPr>
        <p:blipFill>
          <a:blip r:embed="rId3"/>
          <a:srcRect b="19231"/>
          <a:stretch>
            <a:fillRect/>
          </a:stretch>
        </p:blipFill>
        <p:spPr bwMode="auto">
          <a:xfrm>
            <a:off x="0" y="0"/>
            <a:ext cx="3072451" cy="3214686"/>
          </a:xfrm>
          <a:prstGeom prst="rect">
            <a:avLst/>
          </a:prstGeom>
          <a:noFill/>
        </p:spPr>
      </p:pic>
      <p:pic>
        <p:nvPicPr>
          <p:cNvPr id="3076" name="Picture 4" descr="C:\Users\lena1\Downloads\май-246x300.jpg"/>
          <p:cNvPicPr>
            <a:picLocks noChangeAspect="1" noChangeArrowheads="1"/>
          </p:cNvPicPr>
          <p:nvPr/>
        </p:nvPicPr>
        <p:blipFill>
          <a:blip r:embed="rId4"/>
          <a:srcRect b="21568"/>
          <a:stretch>
            <a:fillRect/>
          </a:stretch>
        </p:blipFill>
        <p:spPr bwMode="auto">
          <a:xfrm>
            <a:off x="6156463" y="3214662"/>
            <a:ext cx="2987537" cy="3143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a1\Documents\картинки\58796fba9a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2644"/>
            <a:ext cx="8786874" cy="659599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a1\Downloads\июнь-247x300.jpg"/>
          <p:cNvPicPr>
            <a:picLocks noChangeAspect="1" noChangeArrowheads="1"/>
          </p:cNvPicPr>
          <p:nvPr/>
        </p:nvPicPr>
        <p:blipFill>
          <a:blip r:embed="rId2"/>
          <a:srcRect b="21409"/>
          <a:stretch>
            <a:fillRect/>
          </a:stretch>
        </p:blipFill>
        <p:spPr bwMode="auto">
          <a:xfrm>
            <a:off x="0" y="-1"/>
            <a:ext cx="3143240" cy="3214687"/>
          </a:xfrm>
          <a:prstGeom prst="rect">
            <a:avLst/>
          </a:prstGeom>
          <a:noFill/>
        </p:spPr>
      </p:pic>
      <p:pic>
        <p:nvPicPr>
          <p:cNvPr id="4099" name="Picture 3" descr="C:\Users\lena1\Downloads\июль-246x300.jpg"/>
          <p:cNvPicPr>
            <a:picLocks noChangeAspect="1" noChangeArrowheads="1"/>
          </p:cNvPicPr>
          <p:nvPr/>
        </p:nvPicPr>
        <p:blipFill>
          <a:blip r:embed="rId3"/>
          <a:srcRect b="20444"/>
          <a:stretch>
            <a:fillRect/>
          </a:stretch>
        </p:blipFill>
        <p:spPr bwMode="auto">
          <a:xfrm>
            <a:off x="3071802" y="1381692"/>
            <a:ext cx="3214710" cy="3333192"/>
          </a:xfrm>
          <a:prstGeom prst="rect">
            <a:avLst/>
          </a:prstGeom>
          <a:noFill/>
        </p:spPr>
      </p:pic>
      <p:pic>
        <p:nvPicPr>
          <p:cNvPr id="4100" name="Picture 4" descr="C:\Users\lena1\Downloads\август-247x300.jpg"/>
          <p:cNvPicPr>
            <a:picLocks noChangeAspect="1" noChangeArrowheads="1"/>
          </p:cNvPicPr>
          <p:nvPr/>
        </p:nvPicPr>
        <p:blipFill>
          <a:blip r:embed="rId4"/>
          <a:srcRect b="20754"/>
          <a:stretch>
            <a:fillRect/>
          </a:stretch>
        </p:blipFill>
        <p:spPr bwMode="auto">
          <a:xfrm>
            <a:off x="6100180" y="3071810"/>
            <a:ext cx="3043820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лыбающееся солнц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63698">
            <a:off x="2427529" y="1137455"/>
            <a:ext cx="4146066" cy="426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a1\Desktop\Новая папка (2)\763_elementi_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6306/113422508.1/0_7b010_6ed08f37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3108" y="642918"/>
            <a:ext cx="4357718" cy="4896311"/>
          </a:xfrm>
          <a:prstGeom prst="roundRect">
            <a:avLst>
              <a:gd name="adj" fmla="val 1332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a1\Documents\картинки\e032d52d72d9.jpg"/>
          <p:cNvPicPr>
            <a:picLocks noChangeAspect="1" noChangeArrowheads="1"/>
          </p:cNvPicPr>
          <p:nvPr/>
        </p:nvPicPr>
        <p:blipFill>
          <a:blip r:embed="rId2"/>
          <a:srcRect l="50000" t="50000"/>
          <a:stretch>
            <a:fillRect/>
          </a:stretch>
        </p:blipFill>
        <p:spPr bwMode="auto">
          <a:xfrm>
            <a:off x="0" y="0"/>
            <a:ext cx="4572001" cy="3429000"/>
          </a:xfrm>
          <a:prstGeom prst="rect">
            <a:avLst/>
          </a:prstGeom>
          <a:noFill/>
        </p:spPr>
      </p:pic>
      <p:pic>
        <p:nvPicPr>
          <p:cNvPr id="5" name="Picture 2" descr="C:\Users\lena1\Documents\картинки\e032d52d72d9.jpg"/>
          <p:cNvPicPr>
            <a:picLocks noChangeAspect="1" noChangeArrowheads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>
            <a:off x="4572001" y="0"/>
            <a:ext cx="4571999" cy="3429000"/>
          </a:xfrm>
          <a:prstGeom prst="rect">
            <a:avLst/>
          </a:prstGeom>
          <a:noFill/>
        </p:spPr>
      </p:pic>
      <p:pic>
        <p:nvPicPr>
          <p:cNvPr id="6" name="Picture 2" descr="C:\Users\lena1\Documents\картинки\e032d52d72d9.jpg"/>
          <p:cNvPicPr>
            <a:picLocks noChangeAspect="1" noChangeArrowheads="1"/>
          </p:cNvPicPr>
          <p:nvPr/>
        </p:nvPicPr>
        <p:blipFill>
          <a:blip r:embed="rId2"/>
          <a:srcRect l="50000" b="50000"/>
          <a:stretch>
            <a:fillRect/>
          </a:stretch>
        </p:blipFill>
        <p:spPr bwMode="auto">
          <a:xfrm>
            <a:off x="0" y="3429000"/>
            <a:ext cx="4572001" cy="3429000"/>
          </a:xfrm>
          <a:prstGeom prst="rect">
            <a:avLst/>
          </a:prstGeom>
          <a:noFill/>
        </p:spPr>
      </p:pic>
      <p:pic>
        <p:nvPicPr>
          <p:cNvPr id="7" name="Picture 2" descr="C:\Users\lena1\Documents\картинки\e032d52d72d9.jpg"/>
          <p:cNvPicPr>
            <a:picLocks noChangeAspect="1" noChangeArrowheads="1"/>
          </p:cNvPicPr>
          <p:nvPr/>
        </p:nvPicPr>
        <p:blipFill>
          <a:blip r:embed="rId2"/>
          <a:srcRect t="50000" r="50000"/>
          <a:stretch>
            <a:fillRect/>
          </a:stretch>
        </p:blipFill>
        <p:spPr bwMode="auto">
          <a:xfrm>
            <a:off x="4572001" y="3429000"/>
            <a:ext cx="4571999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a1\Desktop\Новая папка (2)\763_elementi_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a1\Documents\картинки\5558493_4ed18c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a1\Downloads\сентябрь-247x300.jpg"/>
          <p:cNvPicPr>
            <a:picLocks noChangeAspect="1" noChangeArrowheads="1"/>
          </p:cNvPicPr>
          <p:nvPr/>
        </p:nvPicPr>
        <p:blipFill>
          <a:blip r:embed="rId2"/>
          <a:srcRect b="20755"/>
          <a:stretch>
            <a:fillRect/>
          </a:stretch>
        </p:blipFill>
        <p:spPr bwMode="auto">
          <a:xfrm>
            <a:off x="-1" y="-1"/>
            <a:ext cx="2940846" cy="3214687"/>
          </a:xfrm>
          <a:prstGeom prst="rect">
            <a:avLst/>
          </a:prstGeom>
          <a:noFill/>
        </p:spPr>
      </p:pic>
      <p:pic>
        <p:nvPicPr>
          <p:cNvPr id="1027" name="Picture 3" descr="C:\Users\lena1\Downloads\октябрь.jpg"/>
          <p:cNvPicPr>
            <a:picLocks noChangeAspect="1" noChangeArrowheads="1"/>
          </p:cNvPicPr>
          <p:nvPr/>
        </p:nvPicPr>
        <p:blipFill>
          <a:blip r:embed="rId3"/>
          <a:srcRect b="20370"/>
          <a:stretch>
            <a:fillRect/>
          </a:stretch>
        </p:blipFill>
        <p:spPr bwMode="auto">
          <a:xfrm>
            <a:off x="2857488" y="1285860"/>
            <a:ext cx="3143272" cy="3429024"/>
          </a:xfrm>
          <a:prstGeom prst="rect">
            <a:avLst/>
          </a:prstGeom>
          <a:noFill/>
        </p:spPr>
      </p:pic>
      <p:pic>
        <p:nvPicPr>
          <p:cNvPr id="1028" name="Picture 4" descr="C:\Users\lena1\Downloads\ноябрь.jpg"/>
          <p:cNvPicPr>
            <a:picLocks noChangeAspect="1" noChangeArrowheads="1"/>
          </p:cNvPicPr>
          <p:nvPr/>
        </p:nvPicPr>
        <p:blipFill>
          <a:blip r:embed="rId4"/>
          <a:srcRect b="21791"/>
          <a:stretch>
            <a:fillRect/>
          </a:stretch>
        </p:blipFill>
        <p:spPr bwMode="auto">
          <a:xfrm>
            <a:off x="5901922" y="2924185"/>
            <a:ext cx="3242078" cy="343377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a1\Documents\картинки\1363520834_f_18063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a1\Downloads\декабрь.jpg"/>
          <p:cNvPicPr>
            <a:picLocks noChangeAspect="1" noChangeArrowheads="1"/>
          </p:cNvPicPr>
          <p:nvPr/>
        </p:nvPicPr>
        <p:blipFill>
          <a:blip r:embed="rId3"/>
          <a:srcRect b="19643"/>
          <a:stretch>
            <a:fillRect/>
          </a:stretch>
        </p:blipFill>
        <p:spPr bwMode="auto">
          <a:xfrm>
            <a:off x="1" y="0"/>
            <a:ext cx="3288670" cy="3429000"/>
          </a:xfrm>
          <a:prstGeom prst="rect">
            <a:avLst/>
          </a:prstGeom>
          <a:noFill/>
        </p:spPr>
      </p:pic>
      <p:pic>
        <p:nvPicPr>
          <p:cNvPr id="2051" name="Picture 3" descr="C:\Users\lena1\Downloads\январь-248x300.jpg"/>
          <p:cNvPicPr>
            <a:picLocks noChangeAspect="1" noChangeArrowheads="1"/>
          </p:cNvPicPr>
          <p:nvPr/>
        </p:nvPicPr>
        <p:blipFill>
          <a:blip r:embed="rId4"/>
          <a:srcRect b="18750"/>
          <a:stretch>
            <a:fillRect/>
          </a:stretch>
        </p:blipFill>
        <p:spPr bwMode="auto">
          <a:xfrm>
            <a:off x="3286116" y="1571612"/>
            <a:ext cx="2834659" cy="3071834"/>
          </a:xfrm>
          <a:prstGeom prst="rect">
            <a:avLst/>
          </a:prstGeom>
          <a:noFill/>
        </p:spPr>
      </p:pic>
      <p:pic>
        <p:nvPicPr>
          <p:cNvPr id="1026" name="Picture 2" descr="C:\Users\lena1\Desktop\февраль.jpg"/>
          <p:cNvPicPr>
            <a:picLocks noChangeAspect="1" noChangeArrowheads="1"/>
          </p:cNvPicPr>
          <p:nvPr/>
        </p:nvPicPr>
        <p:blipFill>
          <a:blip r:embed="rId5"/>
          <a:srcRect b="20056"/>
          <a:stretch>
            <a:fillRect/>
          </a:stretch>
        </p:blipFill>
        <p:spPr bwMode="auto">
          <a:xfrm>
            <a:off x="6143636" y="3000372"/>
            <a:ext cx="2798560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арсеньев</dc:creator>
  <cp:lastModifiedBy>дмитрий арсеньев</cp:lastModifiedBy>
  <cp:revision>25</cp:revision>
  <dcterms:created xsi:type="dcterms:W3CDTF">2014-10-22T09:22:30Z</dcterms:created>
  <dcterms:modified xsi:type="dcterms:W3CDTF">2014-12-07T07:53:24Z</dcterms:modified>
</cp:coreProperties>
</file>