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1" r:id="rId4"/>
    <p:sldId id="259" r:id="rId5"/>
    <p:sldId id="260" r:id="rId6"/>
    <p:sldId id="268" r:id="rId7"/>
    <p:sldId id="263" r:id="rId8"/>
    <p:sldId id="273" r:id="rId9"/>
    <p:sldId id="264" r:id="rId10"/>
    <p:sldId id="269" r:id="rId11"/>
    <p:sldId id="271" r:id="rId12"/>
    <p:sldId id="270" r:id="rId13"/>
    <p:sldId id="272" r:id="rId14"/>
    <p:sldId id="275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C15E-D4AB-4D8A-97AA-2E1BD80D275C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ED32-2A16-4C3C-9D33-D314DD829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4493D-0BAD-4191-8154-87650E596535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218D-E644-44A7-9CFE-CF8BD3972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BD62-3F50-4D7F-A253-C5BF6DC3A7E8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8F1C1-9A86-4BB3-B3A8-FE63668A6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D7F6-ADE3-454C-8912-600F6AF64089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0A11E-03C2-489C-BDAD-6E00F68B8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3C33-D861-44EF-B484-46E8E1F1A226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8D37-3F2D-47C8-9411-A4A726E84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F846-D14B-41E8-8FB6-F66927A447DD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83FF-2727-4CB2-83BF-541BDF47E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1983-1FA4-44C3-B3A1-7895AED531D7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0D2B-C707-4E93-9F44-355587A99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9E785-102C-42C4-A3C2-0D5DBC8DC7B6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A58E-C562-4973-B0AF-AF570A064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A3C0-00EA-4C63-AACF-E24D5D697111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8F7F-62B5-402C-B0A3-1258D5E36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97F2-C23A-4145-A0B2-68B3065A84AA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6FE9-ACF1-40AE-B475-D44EB8774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864A-944C-43CF-A73F-40FC4C07A0DD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95EF-5D7D-4F36-A4D9-99367F835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DF6D3C-E2F0-4839-8919-BE2F6946A455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D04E82-C814-48A1-AAD3-388FB77C4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27674" y="652438"/>
            <a:ext cx="4909421" cy="34163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Давайте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знакомиться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Средняя группа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«Почемучки»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9144000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03848" y="404664"/>
            <a:ext cx="54461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Центр творчества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327994"/>
            <a:ext cx="3224349" cy="25851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99"/>
          <a:stretch/>
        </p:blipFill>
        <p:spPr>
          <a:xfrm>
            <a:off x="5573374" y="4345592"/>
            <a:ext cx="3213858" cy="24254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48" y="2620544"/>
            <a:ext cx="4815400" cy="361155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827088" y="17002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Мы играем и рисуем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Sergio2\Desktop\Новая папка (2)\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35696" y="188640"/>
            <a:ext cx="705975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Центр двигательной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активности</a:t>
            </a:r>
          </a:p>
        </p:txBody>
      </p:sp>
      <p:pic>
        <p:nvPicPr>
          <p:cNvPr id="23555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3789363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28813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Sergio2\Desktop\Новая папка (2)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36555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Центр игры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83978"/>
            <a:ext cx="4464496" cy="30689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23259" y="961517"/>
            <a:ext cx="3558985" cy="27333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539951"/>
            <a:ext cx="3010889" cy="225816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4582" name="Прямоугольник 5"/>
          <p:cNvSpPr>
            <a:spLocks noChangeArrowheads="1"/>
          </p:cNvSpPr>
          <p:nvPr/>
        </p:nvSpPr>
        <p:spPr bwMode="auto">
          <a:xfrm>
            <a:off x="2646363" y="5649913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Comic Sans MS" pitchFamily="66" charset="0"/>
              </a:rPr>
              <a:t>И, понятно, день за днём</a:t>
            </a:r>
          </a:p>
          <a:p>
            <a:r>
              <a:rPr lang="ru-RU" sz="2400">
                <a:solidFill>
                  <a:schemeClr val="tx2"/>
                </a:solidFill>
                <a:latin typeface="Comic Sans MS" pitchFamily="66" charset="0"/>
              </a:rPr>
              <a:t> Потихонечку растём!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Sergio2\Desktop\Новая папка (2)\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09075" cy="7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11760" y="52767"/>
            <a:ext cx="62395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Центр безопасности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57441"/>
            <a:ext cx="3419872" cy="25649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26417" y="3595928"/>
            <a:ext cx="3611893" cy="27089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08" y="3933056"/>
            <a:ext cx="3491880" cy="26189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3635375" y="976313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Comic Sans MS" pitchFamily="66" charset="0"/>
              </a:rPr>
              <a:t>Пусть не смолкнет детский смех</a:t>
            </a:r>
          </a:p>
          <a:p>
            <a:r>
              <a:rPr lang="ru-RU" sz="2000">
                <a:solidFill>
                  <a:srgbClr val="FF0000"/>
                </a:solidFill>
                <a:latin typeface="Comic Sans MS" pitchFamily="66" charset="0"/>
              </a:rPr>
              <a:t> В группах ласковых его!</a:t>
            </a:r>
          </a:p>
          <a:p>
            <a:r>
              <a:rPr lang="ru-RU" sz="2000">
                <a:solidFill>
                  <a:srgbClr val="FF0000"/>
                </a:solidFill>
                <a:latin typeface="Comic Sans MS" pitchFamily="66" charset="0"/>
              </a:rPr>
              <a:t> Детский сад, ты лучше всех! </a:t>
            </a:r>
          </a:p>
          <a:p>
            <a:r>
              <a:rPr lang="ru-RU" sz="2000">
                <a:solidFill>
                  <a:srgbClr val="FF0000"/>
                </a:solidFill>
                <a:latin typeface="Comic Sans MS" pitchFamily="66" charset="0"/>
              </a:rPr>
              <a:t>Ты для нас милей всего!</a:t>
            </a:r>
            <a:r>
              <a:rPr lang="ru-RU" sz="16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9144000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45508" y="2967335"/>
            <a:ext cx="7652993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13"/>
            <a:ext cx="91440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2656"/>
            <a:ext cx="4248960" cy="31867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339" name="Прямоугольник 8"/>
          <p:cNvSpPr>
            <a:spLocks noChangeArrowheads="1"/>
          </p:cNvSpPr>
          <p:nvPr/>
        </p:nvSpPr>
        <p:spPr bwMode="auto">
          <a:xfrm>
            <a:off x="179388" y="725488"/>
            <a:ext cx="45720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Есть особый сад на свете,</a:t>
            </a:r>
          </a:p>
          <a:p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Не деревья в нём, а дети, </a:t>
            </a:r>
          </a:p>
          <a:p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Он – для маленьких ребят </a:t>
            </a:r>
          </a:p>
          <a:p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И зовётся детский сад. </a:t>
            </a:r>
          </a:p>
          <a:p>
            <a:r>
              <a:rPr lang="ru-RU" sz="1600">
                <a:solidFill>
                  <a:srgbClr val="FF0000"/>
                </a:solidFill>
                <a:latin typeface="Comic Sans MS" pitchFamily="66" charset="0"/>
              </a:rPr>
              <a:t>. </a:t>
            </a:r>
          </a:p>
        </p:txBody>
      </p:sp>
      <p:pic>
        <p:nvPicPr>
          <p:cNvPr id="6146" name="Picture 2" descr="H:\дети\P10100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025" y="3519376"/>
            <a:ext cx="3682788" cy="27620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6147" name="Picture 3" descr="H:\дети\P10100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738" y="3997187"/>
            <a:ext cx="3324607" cy="24934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149080"/>
            <a:ext cx="2033664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84" y="4147176"/>
            <a:ext cx="2033664" cy="2450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4" name="Прямоугольник 8"/>
          <p:cNvSpPr>
            <a:spLocks noChangeArrowheads="1"/>
          </p:cNvSpPr>
          <p:nvPr/>
        </p:nvSpPr>
        <p:spPr bwMode="auto">
          <a:xfrm>
            <a:off x="323850" y="2863850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Самыличева  Светлана </a:t>
            </a:r>
          </a:p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Рудольфовна</a:t>
            </a:r>
          </a:p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Воспитатель 1 категории</a:t>
            </a:r>
          </a:p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Стаж работы- 26 лет</a:t>
            </a:r>
          </a:p>
          <a:p>
            <a:endParaRPr lang="ru-RU" b="1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5365" name="Прямоугольник 9"/>
          <p:cNvSpPr>
            <a:spLocks noChangeArrowheads="1"/>
          </p:cNvSpPr>
          <p:nvPr/>
        </p:nvSpPr>
        <p:spPr bwMode="auto">
          <a:xfrm>
            <a:off x="3563938" y="28765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B050"/>
                </a:solidFill>
                <a:latin typeface="Calibri" pitchFamily="34" charset="0"/>
              </a:rPr>
              <a:t>Сигалева  Светлана </a:t>
            </a:r>
          </a:p>
          <a:p>
            <a:r>
              <a:rPr lang="ru-RU" b="1" i="1">
                <a:solidFill>
                  <a:srgbClr val="00B050"/>
                </a:solidFill>
                <a:latin typeface="Calibri" pitchFamily="34" charset="0"/>
              </a:rPr>
              <a:t>Владимировна</a:t>
            </a:r>
          </a:p>
          <a:p>
            <a:r>
              <a:rPr lang="ru-RU" b="1" i="1">
                <a:solidFill>
                  <a:srgbClr val="00B050"/>
                </a:solidFill>
                <a:latin typeface="Calibri" pitchFamily="34" charset="0"/>
              </a:rPr>
              <a:t>Воспитатель 1категории</a:t>
            </a:r>
          </a:p>
          <a:p>
            <a:r>
              <a:rPr lang="ru-RU" b="1" i="1">
                <a:solidFill>
                  <a:srgbClr val="00B050"/>
                </a:solidFill>
                <a:latin typeface="Calibri" pitchFamily="34" charset="0"/>
              </a:rPr>
              <a:t>Стаж работы-22 года</a:t>
            </a:r>
          </a:p>
        </p:txBody>
      </p:sp>
      <p:sp>
        <p:nvSpPr>
          <p:cNvPr id="15366" name="Прямоугольник 10"/>
          <p:cNvSpPr>
            <a:spLocks noChangeArrowheads="1"/>
          </p:cNvSpPr>
          <p:nvPr/>
        </p:nvSpPr>
        <p:spPr bwMode="auto">
          <a:xfrm>
            <a:off x="3995738" y="765175"/>
            <a:ext cx="47529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Это просто добрый дом, </a:t>
            </a:r>
          </a:p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Где мы весело живём. </a:t>
            </a:r>
          </a:p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Воспитатели и няни </a:t>
            </a:r>
          </a:p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Целый день, конечно с нами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79941" y="4423020"/>
            <a:ext cx="2515335" cy="2021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8" name="TextBox 2"/>
          <p:cNvSpPr txBox="1">
            <a:spLocks noChangeArrowheads="1"/>
          </p:cNvSpPr>
          <p:nvPr/>
        </p:nvSpPr>
        <p:spPr bwMode="auto">
          <a:xfrm>
            <a:off x="6767513" y="2708275"/>
            <a:ext cx="23764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accent2"/>
                </a:solidFill>
              </a:rPr>
              <a:t>Прохорова</a:t>
            </a:r>
          </a:p>
          <a:p>
            <a:r>
              <a:rPr lang="ru-RU" b="1" i="1">
                <a:solidFill>
                  <a:schemeClr val="accent2"/>
                </a:solidFill>
              </a:rPr>
              <a:t> Елена Викторовна младший</a:t>
            </a:r>
            <a:r>
              <a:rPr lang="ru-RU" b="1" i="1">
                <a:solidFill>
                  <a:schemeClr val="accent2"/>
                </a:solidFill>
                <a:latin typeface="Calibri" pitchFamily="34" charset="0"/>
              </a:rPr>
              <a:t> воспитател</a:t>
            </a:r>
            <a:r>
              <a:rPr lang="ru-RU" b="1" i="1">
                <a:solidFill>
                  <a:schemeClr val="accent2"/>
                </a:solidFill>
              </a:rPr>
              <a:t>ь</a:t>
            </a:r>
          </a:p>
          <a:p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438248"/>
            <a:ext cx="2517744" cy="3356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472904"/>
            <a:ext cx="4091947" cy="30689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7908"/>
            <a:ext cx="4088736" cy="30665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4356100" y="105251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Здесь красиво и светло, </a:t>
            </a:r>
          </a:p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И уютно и тепло, </a:t>
            </a:r>
          </a:p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Это теплый, теплый дом,</a:t>
            </a:r>
          </a:p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 Где все дружно мы живем.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1920" y="332656"/>
            <a:ext cx="50245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Центр познания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80695" y="3019626"/>
            <a:ext cx="4187957" cy="31409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4214435"/>
            <a:ext cx="3292872" cy="24696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781192"/>
            <a:ext cx="3035829" cy="227687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7414" name="Прямоугольник 8"/>
          <p:cNvSpPr>
            <a:spLocks noChangeArrowheads="1"/>
          </p:cNvSpPr>
          <p:nvPr/>
        </p:nvSpPr>
        <p:spPr bwMode="auto">
          <a:xfrm>
            <a:off x="127000" y="1311275"/>
            <a:ext cx="425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А вокруг друзья-подружки,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100" y="161925"/>
            <a:ext cx="6697663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" r="5599" b="18222"/>
          <a:stretch/>
        </p:blipFill>
        <p:spPr>
          <a:xfrm>
            <a:off x="4086112" y="3645024"/>
            <a:ext cx="4226212" cy="280416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4091947" cy="306896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6750" y="332656"/>
            <a:ext cx="84832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Центр книги и патриотизма</a:t>
            </a:r>
          </a:p>
        </p:txBody>
      </p:sp>
      <p:pic>
        <p:nvPicPr>
          <p:cNvPr id="1843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865688"/>
            <a:ext cx="2119313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1484313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рямоугольник 10"/>
          <p:cNvSpPr>
            <a:spLocks noChangeArrowheads="1"/>
          </p:cNvSpPr>
          <p:nvPr/>
        </p:nvSpPr>
        <p:spPr bwMode="auto">
          <a:xfrm>
            <a:off x="4638675" y="2497138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Есть и книжки и игрушки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53793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Центр природы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053570"/>
            <a:ext cx="3563888" cy="26729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221" y="4689724"/>
            <a:ext cx="2719288" cy="20394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8456"/>
            <a:ext cx="4507627" cy="3160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462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1347788"/>
            <a:ext cx="8651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44000" cy="68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40072" y="372312"/>
            <a:ext cx="40943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Центр театра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327994"/>
            <a:ext cx="3851920" cy="28889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356017"/>
            <a:ext cx="3227851" cy="24208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25533" y="2851124"/>
            <a:ext cx="4392488" cy="32943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0486" name="Прямоугольник 10"/>
          <p:cNvSpPr>
            <a:spLocks noChangeArrowheads="1"/>
          </p:cNvSpPr>
          <p:nvPr/>
        </p:nvSpPr>
        <p:spPr bwMode="auto">
          <a:xfrm>
            <a:off x="684213" y="165735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 Сказки, игры тут , и  смех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Sergio2\Desktop\Новая папка (2)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2768" y="188640"/>
            <a:ext cx="83914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Центр конструирования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271630"/>
            <a:ext cx="3131840" cy="23488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088738"/>
            <a:ext cx="3995936" cy="29969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958437"/>
            <a:ext cx="3647620" cy="27357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107950" y="3357563"/>
            <a:ext cx="427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Дом, в котором любят всех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185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TAVEDAR</dc:creator>
  <cp:lastModifiedBy>1</cp:lastModifiedBy>
  <cp:revision>31</cp:revision>
  <dcterms:created xsi:type="dcterms:W3CDTF">2013-09-13T19:06:18Z</dcterms:created>
  <dcterms:modified xsi:type="dcterms:W3CDTF">2015-03-10T17:50:15Z</dcterms:modified>
</cp:coreProperties>
</file>