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6A89F-3C8F-4940-84D6-4EBB5A7F6761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42F29B-FB2B-471B-A6C1-4F42FA296B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6408/16969765.1c/0_66e9c_b9d4fecf_X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r="2988"/>
          <a:stretch/>
        </p:blipFill>
        <p:spPr bwMode="auto">
          <a:xfrm>
            <a:off x="179512" y="650305"/>
            <a:ext cx="86679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445224"/>
            <a:ext cx="5637010" cy="882119"/>
          </a:xfrm>
        </p:spPr>
        <p:txBody>
          <a:bodyPr/>
          <a:lstStyle/>
          <a:p>
            <a:r>
              <a:rPr lang="ru-RU" dirty="0" smtClean="0"/>
              <a:t>Презентацию подготовила воспитатель</a:t>
            </a:r>
          </a:p>
          <a:p>
            <a:r>
              <a:rPr lang="ru-RU" dirty="0" smtClean="0"/>
              <a:t>Кузнецова Татьяна Ивановна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132290"/>
            <a:ext cx="6661292" cy="1793167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 Дидактическая игра «Четвёртый лишний»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925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Государственное бюджетное образовательное дошкольное учреждение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етский сад №44 компенсирующего вида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Колпинского</a:t>
            </a:r>
            <a:r>
              <a:rPr lang="ru-RU" dirty="0" smtClean="0">
                <a:solidFill>
                  <a:srgbClr val="002060"/>
                </a:solidFill>
              </a:rPr>
              <a:t> района Санкт-Петербурга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2156668" cy="2156668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 descr="http://irkipedia.ru/sites/default/files/FOR_TEST_PURPOSES/196grach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" b="98179" l="0" r="99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58" y="476672"/>
            <a:ext cx="3135904" cy="22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llforchildren.ru/birds/img/bird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99837"/>
            <a:ext cx="2892326" cy="27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amsung\Desktop\Новая папка (2)\vesennyaya_lastoch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079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acbk.kz/cms/uploads/images/%D1%84%D0%BE%D1%82%D0%BE2(1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7" y="4270064"/>
            <a:ext cx="3059651" cy="18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64904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ласточка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9132" y="2751402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грач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6381328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малиновка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237312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воробей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2874684fe47af63ebb5eccdb0ed158e_1_ori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579" y="188640"/>
            <a:ext cx="2821209" cy="17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2156668" cy="2156668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7" descr="http://batat-info.ru/wp-content/uploads/2012/02/FotoSketcher-Batat-skvorechnic_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0442" r="5688" b="4174"/>
          <a:stretch/>
        </p:blipFill>
        <p:spPr bwMode="auto">
          <a:xfrm>
            <a:off x="143073" y="116632"/>
            <a:ext cx="2594258" cy="24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ttp://www.abvgdacha.ru/content/images/salkovo/19-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/>
          <a:stretch/>
        </p:blipFill>
        <p:spPr bwMode="auto">
          <a:xfrm>
            <a:off x="5997800" y="3792264"/>
            <a:ext cx="2957692" cy="25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en.academic.ru/pictures/enwiki/83/Song_thru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16530" r="15472" b="6831"/>
          <a:stretch>
            <a:fillRect/>
          </a:stretch>
        </p:blipFill>
        <p:spPr bwMode="auto">
          <a:xfrm>
            <a:off x="131531" y="3717032"/>
            <a:ext cx="3193430" cy="26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61364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скворец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36867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дрозд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2615" y="6435859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аист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kuban-moi-region.ru/wp-content/uploads/2012/05/%D0%B7%D0%B8%D0%B7%D1%8B%D0%B9-%D0%B3%D0%BE%D0%BB%D1%83%D0%B1%D1%8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/>
          <a:stretch/>
        </p:blipFill>
        <p:spPr bwMode="auto">
          <a:xfrm>
            <a:off x="6188924" y="54269"/>
            <a:ext cx="2736685" cy="26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4248" y="267601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голубь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c2874684fe47af63ebb5eccdb0ed158e_1_or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373" y="134271"/>
            <a:ext cx="332526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2156668" cy="2156668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kuban-moi-region.ru/wp-content/uploads/2012/05/%D0%B7%D0%B8%D0%B7%D1%8B%D0%B9-%D0%B3%D0%BE%D0%BB%D1%83%D0%B1%D1%8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"/>
          <a:stretch/>
        </p:blipFill>
        <p:spPr bwMode="auto">
          <a:xfrm>
            <a:off x="6188923" y="3571230"/>
            <a:ext cx="2736685" cy="26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4607" y="6192972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голубь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birds-altay.ru/wp-content/uploads/2010/06/55-350x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75" y="205170"/>
            <a:ext cx="2857734" cy="23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52401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воробей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uralhunter.com/uralhuntercompics/0021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8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1" y="-20815"/>
            <a:ext cx="3629609" cy="26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196" y="263787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ворона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C:\Users\Samsung\Desktop\Новая папка (2)\vesennyaya_lastoch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2044"/>
            <a:ext cx="37079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6021288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ласточка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2874684fe47af63ebb5eccdb0ed158e_1_ori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489" y="404664"/>
            <a:ext cx="2567466" cy="15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602" y="2492896"/>
            <a:ext cx="2156668" cy="2156668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5" descr="http://www.astrocape.org.za/Plett0801/Lark_LargeBilled6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5366" r="28191"/>
          <a:stretch>
            <a:fillRect/>
          </a:stretch>
        </p:blipFill>
        <p:spPr bwMode="auto">
          <a:xfrm>
            <a:off x="281862" y="3594116"/>
            <a:ext cx="2849978" cy="26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30932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жаворонок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http://img15.nnm.ru/f/7/8/6/5/05b41bc2e05bab01fec5869c1d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32524" b="4352"/>
          <a:stretch/>
        </p:blipFill>
        <p:spPr bwMode="auto">
          <a:xfrm>
            <a:off x="611560" y="116632"/>
            <a:ext cx="2156733" cy="28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3001108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соловей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birds-altay.ru/wp-content/uploads/2010/06/55-350x2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91081"/>
            <a:ext cx="2857734" cy="23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6309320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воробей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6" descr="http://www.selgasfoto.lv/images/mazie_putni/balt___cielava__motacilla_alba_./20.06.08._46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4" r="3514" b="32143"/>
          <a:stretch/>
        </p:blipFill>
        <p:spPr bwMode="auto">
          <a:xfrm>
            <a:off x="5720556" y="116632"/>
            <a:ext cx="3293354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2851895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трясогузка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2874684fe47af63ebb5eccdb0ed158e_1_or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2564" y="283423"/>
            <a:ext cx="2339738" cy="14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2156668" cy="2156668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5" descr="http://novyegorki.moy.su/Fun_and_soft/Fun/Pictures/Kukush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8324" r="28239" b="1547"/>
          <a:stretch/>
        </p:blipFill>
        <p:spPr bwMode="auto">
          <a:xfrm>
            <a:off x="6445079" y="116633"/>
            <a:ext cx="258320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2450" y="345468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кукушка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http://icon.s.photosight.ru/img/a/1f8/3762529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0966" r="6680"/>
          <a:stretch>
            <a:fillRect/>
          </a:stretch>
        </p:blipFill>
        <p:spPr bwMode="auto">
          <a:xfrm>
            <a:off x="6445079" y="3922061"/>
            <a:ext cx="2583205" cy="23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6234389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скворец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www.selgasfoto.lv/images/lielie_putni/kov__rnis__corvus_monedula__./02.10.12_124s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32394"/>
          <a:stretch>
            <a:fillRect/>
          </a:stretch>
        </p:blipFill>
        <p:spPr bwMode="auto">
          <a:xfrm>
            <a:off x="179512" y="116633"/>
            <a:ext cx="2768763" cy="30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23194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галка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dikiymir.ru/images/stories/Stat/my_bird/soroka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53290"/>
            <a:ext cx="3048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6248816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сорока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2874684fe47af63ebb5eccdb0ed158e_1_or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332656"/>
            <a:ext cx="2888555" cy="1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59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Дидактическая игра «Четвёртый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user12</dc:creator>
  <cp:lastModifiedBy>user12</cp:lastModifiedBy>
  <cp:revision>13</cp:revision>
  <dcterms:created xsi:type="dcterms:W3CDTF">2014-06-02T17:05:42Z</dcterms:created>
  <dcterms:modified xsi:type="dcterms:W3CDTF">2015-03-15T07:36:56Z</dcterms:modified>
</cp:coreProperties>
</file>