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2FA0-D9FE-4867-89A6-4FA9C83585DF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B3ED-723F-4411-B58E-2BBB608DB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 к занятию по развитию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 </a:t>
            </a:r>
            <a:r>
              <a:rPr lang="ru-RU" dirty="0" err="1" smtClean="0"/>
              <a:t>Саркарова</a:t>
            </a:r>
            <a:r>
              <a:rPr lang="ru-RU" dirty="0" smtClean="0"/>
              <a:t> Луиза </a:t>
            </a:r>
            <a:r>
              <a:rPr lang="ru-RU" dirty="0" err="1" smtClean="0"/>
              <a:t>Фелексовна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оспитатель </a:t>
            </a:r>
            <a:r>
              <a:rPr lang="ru-RU" dirty="0" smtClean="0"/>
              <a:t>старшей </a:t>
            </a:r>
            <a:r>
              <a:rPr lang="ru-RU" dirty="0" smtClean="0"/>
              <a:t>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371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/>
              <a:t>Лось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863" y="1548606"/>
            <a:ext cx="4279900" cy="3608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Ветвистые  рога сохатого  служат ему хорошей защитой от хищников.</a:t>
            </a:r>
          </a:p>
          <a:p>
            <a:pPr algn="ctr"/>
            <a:r>
              <a:rPr lang="ru-RU" sz="1800" b="1" dirty="0" smtClean="0"/>
              <a:t>Мощными копытами он пробивает снежную корку и добывает себе пищу.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67032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Современные технологии для развития речи дошкольников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мнемотаблицы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08920"/>
            <a:ext cx="3024336" cy="288032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мнемотаблица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2665571"/>
            <a:ext cx="3471862" cy="2919096"/>
          </a:xfrm>
        </p:spPr>
      </p:pic>
    </p:spTree>
    <p:extLst>
      <p:ext uri="{BB962C8B-B14F-4D97-AF65-F5344CB8AC3E}">
        <p14:creationId xmlns:p14="http://schemas.microsoft.com/office/powerpoint/2010/main" xmlns="" val="373357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 «Снежная куча»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863" y="1859646"/>
            <a:ext cx="4279900" cy="336955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1600" b="1" dirty="0" smtClean="0"/>
              <a:t>Есть маленькое слово «снежок»; есть длинное слово «снегопад»; есть слово. Обозначающее признак предмета «снежный ком»; есть слово сказочный персонаж  «</a:t>
            </a:r>
            <a:r>
              <a:rPr lang="ru-RU" sz="1600" b="1" dirty="0" err="1" smtClean="0"/>
              <a:t>снегурочка</a:t>
            </a:r>
            <a:r>
              <a:rPr lang="ru-RU" sz="1600" b="1" dirty="0" smtClean="0"/>
              <a:t>»; есть слово цветок «подснежник»; есть слово птица «снегирь» дети запоминают, а затем рассказывают о словах в том порядке, какой предлагает воспитатель.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208283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Профессия егерь.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863" y="1412776"/>
            <a:ext cx="4279900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Есть люди, которые работают в лесу: следят за порядком, подкармливают диких животных, тем самым помогают им пережить  лютую зиму.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25316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2042319"/>
            <a:ext cx="3810000" cy="3581400"/>
          </a:xfrm>
        </p:spPr>
      </p:pic>
    </p:spTree>
    <p:extLst>
      <p:ext uri="{BB962C8B-B14F-4D97-AF65-F5344CB8AC3E}">
        <p14:creationId xmlns:p14="http://schemas.microsoft.com/office/powerpoint/2010/main" xmlns="" val="226222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На лесной полянке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052736"/>
            <a:ext cx="3816424" cy="432048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На полянке, на лесной</a:t>
            </a:r>
          </a:p>
          <a:p>
            <a:pPr algn="ctr"/>
            <a:r>
              <a:rPr lang="ru-RU" sz="1800" b="1" dirty="0" smtClean="0"/>
              <a:t>Под огромною сосной </a:t>
            </a:r>
          </a:p>
          <a:p>
            <a:pPr algn="ctr"/>
            <a:r>
              <a:rPr lang="ru-RU" sz="1800" b="1" dirty="0" smtClean="0"/>
              <a:t>Жили звери не тужили,</a:t>
            </a:r>
          </a:p>
          <a:p>
            <a:pPr algn="ctr"/>
            <a:r>
              <a:rPr lang="ru-RU" sz="1800" b="1" dirty="0" smtClean="0"/>
              <a:t>Потому что все дружили….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525357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Наступила зима</a:t>
            </a:r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Зима – зимушка настала;</a:t>
            </a:r>
          </a:p>
          <a:p>
            <a:pPr algn="ctr"/>
            <a:r>
              <a:rPr lang="ru-RU" sz="2400" b="1" dirty="0" smtClean="0"/>
              <a:t>Всем зверушкам трудно стало</a:t>
            </a:r>
            <a:endParaRPr lang="ru-RU" sz="2400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62" r="250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06426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пережить суровую зиму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971600" y="4797152"/>
            <a:ext cx="7117178" cy="860400"/>
          </a:xfrm>
        </p:spPr>
        <p:txBody>
          <a:bodyPr/>
          <a:lstStyle/>
          <a:p>
            <a:pPr algn="ctr"/>
            <a:r>
              <a:rPr lang="ru-RU" sz="2000" b="1" dirty="0" smtClean="0"/>
              <a:t>Каждое лесное животное зимует по – своему, потому что у всех свои повадки.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7959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Лиса </a:t>
            </a:r>
            <a:endParaRPr lang="ru-RU" sz="28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862" y="1628800"/>
            <a:ext cx="4391545" cy="36004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Если лисе есть хочется </a:t>
            </a:r>
          </a:p>
          <a:p>
            <a:pPr algn="ctr"/>
            <a:r>
              <a:rPr lang="ru-RU" sz="1800" b="1" dirty="0" smtClean="0"/>
              <a:t>Идёт на зайца охотиться.</a:t>
            </a:r>
          </a:p>
          <a:p>
            <a:pPr algn="ctr"/>
            <a:r>
              <a:rPr lang="ru-RU" sz="1800" b="1" dirty="0" smtClean="0"/>
              <a:t>Ходит лиса мышковать,</a:t>
            </a:r>
          </a:p>
          <a:p>
            <a:pPr algn="ctr"/>
            <a:r>
              <a:rPr lang="ru-RU" sz="1800" b="1" dirty="0" smtClean="0"/>
              <a:t>Привыкла следы хвостом  заметать…</a:t>
            </a:r>
          </a:p>
        </p:txBody>
      </p:sp>
    </p:spTree>
    <p:extLst>
      <p:ext uri="{BB962C8B-B14F-4D97-AF65-F5344CB8AC3E}">
        <p14:creationId xmlns:p14="http://schemas.microsoft.com/office/powerpoint/2010/main" xmlns="" val="429437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Хищники</a:t>
            </a:r>
            <a:endParaRPr lang="ru-RU" sz="36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b="1" dirty="0" smtClean="0"/>
              <a:t>Хитрая плутовка</a:t>
            </a:r>
            <a:endParaRPr lang="ru-RU" sz="20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708920"/>
            <a:ext cx="3225973" cy="273630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Волчье логово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2488" y="2812755"/>
            <a:ext cx="3471862" cy="2624727"/>
          </a:xfrm>
        </p:spPr>
      </p:pic>
    </p:spTree>
    <p:extLst>
      <p:ext uri="{BB962C8B-B14F-4D97-AF65-F5344CB8AC3E}">
        <p14:creationId xmlns:p14="http://schemas.microsoft.com/office/powerpoint/2010/main" xmlns="" val="323050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Белка </a:t>
            </a:r>
            <a:endParaRPr lang="ru-RU" sz="32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863" y="1412776"/>
            <a:ext cx="4279900" cy="374441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Очень красивый рыжий зверёк,</a:t>
            </a:r>
          </a:p>
          <a:p>
            <a:pPr algn="ctr"/>
            <a:r>
              <a:rPr lang="ru-RU" sz="1800" b="1" dirty="0" smtClean="0"/>
              <a:t>С ветки на ветку прыг  скок.</a:t>
            </a:r>
          </a:p>
          <a:p>
            <a:pPr algn="ctr"/>
            <a:r>
              <a:rPr lang="ru-RU" sz="1800" b="1" dirty="0" smtClean="0"/>
              <a:t>При «перелёте» с дерева на дерево, пушистый хвост белки служит рулём.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0267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2660650" cy="1185861"/>
          </a:xfrm>
        </p:spPr>
        <p:txBody>
          <a:bodyPr/>
          <a:lstStyle/>
          <a:p>
            <a:pPr algn="ctr"/>
            <a:r>
              <a:rPr lang="ru-RU" sz="3200" b="1" dirty="0" smtClean="0"/>
              <a:t>Заяц 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844824"/>
            <a:ext cx="3600400" cy="3528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Заяц – беляк , так называют длинноухого зимой.</a:t>
            </a:r>
          </a:p>
          <a:p>
            <a:pPr algn="ctr"/>
            <a:r>
              <a:rPr lang="ru-RU" sz="1800" b="1" dirty="0" smtClean="0"/>
              <a:t>Сменил цвет шубки – тем и приспособился 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6340246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Медведь</a:t>
            </a:r>
            <a:endParaRPr lang="ru-RU" sz="3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863" y="1340768"/>
            <a:ext cx="4279900" cy="38164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Он  в берлоге спит зимой, но если  медведя разбудить, он будет шататься по лесу. От того  и называют его – медведь – шатун.</a:t>
            </a:r>
          </a:p>
          <a:p>
            <a:pPr algn="ctr"/>
            <a:r>
              <a:rPr lang="ru-RU" sz="1800" b="1" dirty="0" smtClean="0"/>
              <a:t>Как в той пословице:  «Не буди лихо пока тихо»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7659589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85</TotalTime>
  <Words>298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Презентация к занятию по развитию речи</vt:lpstr>
      <vt:lpstr>На лесной полянке</vt:lpstr>
      <vt:lpstr>Наступила зима</vt:lpstr>
      <vt:lpstr>Как пережить суровую зиму</vt:lpstr>
      <vt:lpstr>Лиса </vt:lpstr>
      <vt:lpstr>Хищники</vt:lpstr>
      <vt:lpstr>Белка </vt:lpstr>
      <vt:lpstr>Заяц </vt:lpstr>
      <vt:lpstr>Медведь</vt:lpstr>
      <vt:lpstr> Лось</vt:lpstr>
      <vt:lpstr>Современные технологии для развития речи дошкольников</vt:lpstr>
      <vt:lpstr>Игра «Снежная куча»</vt:lpstr>
      <vt:lpstr>Профессия егерь.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по развитию речи</dc:title>
  <dc:creator>user</dc:creator>
  <cp:lastModifiedBy>User</cp:lastModifiedBy>
  <cp:revision>9</cp:revision>
  <dcterms:created xsi:type="dcterms:W3CDTF">2014-12-02T06:06:23Z</dcterms:created>
  <dcterms:modified xsi:type="dcterms:W3CDTF">2015-02-07T13:45:43Z</dcterms:modified>
</cp:coreProperties>
</file>